
<file path=[Content_Types].xml><?xml version="1.0" encoding="utf-8"?>
<Types xmlns="http://schemas.openxmlformats.org/package/2006/content-types">
  <Default Extension="aac" ContentType="audio/aac"/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1.xml" ContentType="application/vnd.openxmlformats-officedocument.drawingml.char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3" r:id="rId4"/>
  </p:sldMasterIdLst>
  <p:notesMasterIdLst>
    <p:notesMasterId r:id="rId35"/>
  </p:notesMasterIdLst>
  <p:sldIdLst>
    <p:sldId id="256" r:id="rId5"/>
    <p:sldId id="303" r:id="rId6"/>
    <p:sldId id="259" r:id="rId7"/>
    <p:sldId id="261" r:id="rId8"/>
    <p:sldId id="338" r:id="rId9"/>
    <p:sldId id="297" r:id="rId10"/>
    <p:sldId id="352" r:id="rId11"/>
    <p:sldId id="353" r:id="rId12"/>
    <p:sldId id="344" r:id="rId13"/>
    <p:sldId id="332" r:id="rId14"/>
    <p:sldId id="305" r:id="rId15"/>
    <p:sldId id="343" r:id="rId16"/>
    <p:sldId id="320" r:id="rId17"/>
    <p:sldId id="335" r:id="rId18"/>
    <p:sldId id="298" r:id="rId19"/>
    <p:sldId id="348" r:id="rId20"/>
    <p:sldId id="336" r:id="rId21"/>
    <p:sldId id="311" r:id="rId22"/>
    <p:sldId id="307" r:id="rId23"/>
    <p:sldId id="345" r:id="rId24"/>
    <p:sldId id="339" r:id="rId25"/>
    <p:sldId id="347" r:id="rId26"/>
    <p:sldId id="346" r:id="rId27"/>
    <p:sldId id="300" r:id="rId28"/>
    <p:sldId id="349" r:id="rId29"/>
    <p:sldId id="322" r:id="rId30"/>
    <p:sldId id="337" r:id="rId31"/>
    <p:sldId id="350" r:id="rId32"/>
    <p:sldId id="351" r:id="rId33"/>
    <p:sldId id="327" r:id="rId34"/>
  </p:sldIdLst>
  <p:sldSz cx="9144000" cy="5143500" type="screen16x9"/>
  <p:notesSz cx="6858000" cy="9144000"/>
  <p:embeddedFontLst>
    <p:embeddedFont>
      <p:font typeface="Daytona" panose="020B0604030500040204" pitchFamily="34" charset="0"/>
      <p:regular r:id="rId36"/>
      <p:bold r:id="rId37"/>
      <p:italic r:id="rId38"/>
      <p:boldItalic r:id="rId39"/>
    </p:embeddedFont>
    <p:embeddedFont>
      <p:font typeface="Lato" panose="020F0502020204030203" pitchFamily="34" charset="0"/>
      <p:regular r:id="rId40"/>
      <p:bold r:id="rId41"/>
      <p:italic r:id="rId42"/>
      <p:boldItalic r:id="rId43"/>
    </p:embeddedFont>
    <p:embeddedFont>
      <p:font typeface="Nunito Light" pitchFamily="2" charset="0"/>
      <p:regular r:id="rId44"/>
      <p:italic r:id="rId45"/>
    </p:embeddedFont>
    <p:embeddedFont>
      <p:font typeface="Roboto Slab" pitchFamily="2" charset="0"/>
      <p:regular r:id="rId46"/>
      <p:bold r:id="rId4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5B777A1-0605-484F-9640-ADCF2E59627F}" v="496" dt="2026-05-03T15:33:45.090"/>
    <p1510:client id="{14D31755-BB2A-C141-9C15-EAD2E7DDE27F}" v="8" dt="2026-05-03T11:47:48.991"/>
    <p1510:client id="{3358C701-8B25-C5A7-3308-0269C56E2E35}" v="167" dt="2026-05-03T14:41:10.062"/>
    <p1510:client id="{DC5E50C3-FE2D-26A1-C654-4A09C4633169}" v="1" dt="2026-05-02T12:42:13.936"/>
  </p1510:revLst>
</p1510:revInfo>
</file>

<file path=ppt/tableStyles.xml><?xml version="1.0" encoding="utf-8"?>
<a:tblStyleLst xmlns:a="http://schemas.openxmlformats.org/drawingml/2006/main" def="{5666AC96-B917-4DC4-B23D-07EA91A7D644}">
  <a:tblStyle styleId="{5666AC96-B917-4DC4-B23D-07EA91A7D64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4FEEE882-DC07-455F-A373-411E0365F718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320"/>
    <p:restoredTop sz="94698"/>
  </p:normalViewPr>
  <p:slideViewPr>
    <p:cSldViewPr snapToGrid="0">
      <p:cViewPr>
        <p:scale>
          <a:sx n="100" d="100"/>
          <a:sy n="100" d="100"/>
        </p:scale>
        <p:origin x="1051" y="-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4.fntdata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7.fntdata"/><Relationship Id="rId47" Type="http://schemas.openxmlformats.org/officeDocument/2006/relationships/font" Target="fonts/font12.fntdata"/><Relationship Id="rId50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1.fntdata"/><Relationship Id="rId49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9.fntdata"/><Relationship Id="rId52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48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font" Target="fonts/font3.fntdata"/><Relationship Id="rId46" Type="http://schemas.openxmlformats.org/officeDocument/2006/relationships/font" Target="fonts/font11.fntdata"/><Relationship Id="rId20" Type="http://schemas.openxmlformats.org/officeDocument/2006/relationships/slide" Target="slides/slide16.xml"/><Relationship Id="rId41" Type="http://schemas.openxmlformats.org/officeDocument/2006/relationships/font" Target="fonts/font6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Pre-Test Score (%)</c:v>
                </c:pt>
              </c:strCache>
            </c:strRef>
          </c:tx>
          <c:spPr>
            <a:solidFill>
              <a:srgbClr val="A5B4C8"/>
            </a:solidFill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="0" i="0" u="none" strike="noStrike">
                    <a:solidFill>
                      <a:srgbClr val="1E293B"/>
                    </a:solidFill>
                    <a:latin typeface="Arial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Sheet1!$A$2:$A$3</c:f>
              <c:strCache>
                <c:ptCount val="2"/>
                <c:pt idx="0">
                  <c:v>Control Group</c:v>
                </c:pt>
                <c:pt idx="1">
                  <c:v>Treatment Group (AI LMS)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52.3</c:v>
                </c:pt>
                <c:pt idx="1">
                  <c:v>51.8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E91-4B42-9A36-1E7852D4B7A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Post-Test Score (%)</c:v>
                </c:pt>
              </c:strCache>
            </c:strRef>
          </c:tx>
          <c:spPr>
            <a:solidFill>
              <a:srgbClr val="0D9488"/>
            </a:solidFill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="0" i="0" u="none" strike="noStrike">
                    <a:solidFill>
                      <a:srgbClr val="1E293B"/>
                    </a:solidFill>
                    <a:latin typeface="Arial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Sheet1!$A$2:$A$3</c:f>
              <c:strCache>
                <c:ptCount val="2"/>
                <c:pt idx="0">
                  <c:v>Control Group</c:v>
                </c:pt>
                <c:pt idx="1">
                  <c:v>Treatment Group (AI LMS)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>
                  <c:v>58.7</c:v>
                </c:pt>
                <c:pt idx="1">
                  <c:v>66.2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E91-4B42-9A36-1E7852D4B7A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2094734554"/>
        <c:axId val="2094734552"/>
      </c:barChart>
      <c:catAx>
        <c:axId val="209473455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ln w="12700" cap="flat">
            <a:solidFill>
              <a:srgbClr val="888888"/>
            </a:solidFill>
            <a:prstDash val="solid"/>
            <a:round/>
          </a:ln>
        </c:spPr>
        <c:txPr>
          <a:bodyPr/>
          <a:lstStyle/>
          <a:p>
            <a:pPr>
              <a:defRPr sz="1200" b="0" i="0" u="none" strike="noStrike">
                <a:solidFill>
                  <a:srgbClr val="334155"/>
                </a:solidFill>
                <a:latin typeface="Arial"/>
              </a:defRPr>
            </a:pPr>
            <a:endParaRPr lang="en-US"/>
          </a:p>
        </c:txPr>
        <c:crossAx val="2094734552"/>
        <c:crosses val="autoZero"/>
        <c:auto val="1"/>
        <c:lblAlgn val="ctr"/>
        <c:lblOffset val="100"/>
        <c:noMultiLvlLbl val="1"/>
      </c:catAx>
      <c:valAx>
        <c:axId val="2094734552"/>
        <c:scaling>
          <c:orientation val="minMax"/>
          <c:max val="80"/>
          <c:min val="0"/>
        </c:scaling>
        <c:delete val="0"/>
        <c:axPos val="l"/>
        <c:majorGridlines>
          <c:spPr>
            <a:ln w="6350" cap="flat">
              <a:solidFill>
                <a:srgbClr val="E2E8F0"/>
              </a:solidFill>
              <a:prstDash val="solid"/>
              <a:round/>
            </a:ln>
          </c:spPr>
        </c:majorGridlines>
        <c:numFmt formatCode="General" sourceLinked="0"/>
        <c:majorTickMark val="out"/>
        <c:minorTickMark val="none"/>
        <c:tickLblPos val="nextTo"/>
        <c:spPr>
          <a:ln w="12700" cap="flat">
            <a:solidFill>
              <a:srgbClr val="888888"/>
            </a:solidFill>
            <a:prstDash val="solid"/>
            <a:round/>
          </a:ln>
        </c:spPr>
        <c:txPr>
          <a:bodyPr/>
          <a:lstStyle/>
          <a:p>
            <a:pPr>
              <a:defRPr sz="1200" b="0" i="0" u="none" strike="noStrike">
                <a:solidFill>
                  <a:srgbClr val="64748B"/>
                </a:solidFill>
                <a:latin typeface="Arial"/>
              </a:defRPr>
            </a:pPr>
            <a:endParaRPr lang="en-US"/>
          </a:p>
        </c:txPr>
        <c:crossAx val="209473455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txPr>
        <a:bodyPr/>
        <a:lstStyle/>
        <a:p>
          <a:pPr>
            <a:defRPr sz="900"/>
          </a:pPr>
          <a:endParaRPr lang="en-US"/>
        </a:p>
      </c:txPr>
    </c:legend>
    <c:plotVisOnly val="1"/>
    <c:dispBlanksAs val="span"/>
    <c:showDLblsOverMax val="1"/>
  </c:chart>
  <c:spPr>
    <a:solidFill>
      <a:srgbClr val="FFFFFF"/>
    </a:solidFill>
    <a:ln>
      <a:noFill/>
    </a:ln>
    <a:effectLst/>
  </c:sp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Google Shape;751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2" name="Google Shape;752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4">
          <a:extLst>
            <a:ext uri="{FF2B5EF4-FFF2-40B4-BE49-F238E27FC236}">
              <a16:creationId xmlns:a16="http://schemas.microsoft.com/office/drawing/2014/main" id="{4EF44F6D-E210-0D5C-4263-A6D162E931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5" name="Google Shape;1015;g54dda1946d_6_308:notes">
            <a:extLst>
              <a:ext uri="{FF2B5EF4-FFF2-40B4-BE49-F238E27FC236}">
                <a16:creationId xmlns:a16="http://schemas.microsoft.com/office/drawing/2014/main" id="{6F3CE843-BF58-1809-64CE-E70ED0858F2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6" name="Google Shape;1016;g54dda1946d_6_308:notes">
            <a:extLst>
              <a:ext uri="{FF2B5EF4-FFF2-40B4-BE49-F238E27FC236}">
                <a16:creationId xmlns:a16="http://schemas.microsoft.com/office/drawing/2014/main" id="{C1A06E2D-E49D-2967-C2D2-B4300B006C8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905724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3" name="Google Shape;963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4" name="Google Shape;964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0" name="Google Shape;1100;g3484897fde9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1" name="Google Shape;1101;g3484897fde9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9">
          <a:extLst>
            <a:ext uri="{FF2B5EF4-FFF2-40B4-BE49-F238E27FC236}">
              <a16:creationId xmlns:a16="http://schemas.microsoft.com/office/drawing/2014/main" id="{92F7D10C-B999-4A2C-9182-D1C0A005A9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0" name="Google Shape;1100;g3484897fde9_0_24:notes">
            <a:extLst>
              <a:ext uri="{FF2B5EF4-FFF2-40B4-BE49-F238E27FC236}">
                <a16:creationId xmlns:a16="http://schemas.microsoft.com/office/drawing/2014/main" id="{3670EDE4-02F7-CE79-504D-FFCF8F88771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1" name="Google Shape;1101;g3484897fde9_0_24:notes">
            <a:extLst>
              <a:ext uri="{FF2B5EF4-FFF2-40B4-BE49-F238E27FC236}">
                <a16:creationId xmlns:a16="http://schemas.microsoft.com/office/drawing/2014/main" id="{0DF5CCD7-E895-F78A-C0A4-1FA450F0489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72346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4">
          <a:extLst>
            <a:ext uri="{FF2B5EF4-FFF2-40B4-BE49-F238E27FC236}">
              <a16:creationId xmlns:a16="http://schemas.microsoft.com/office/drawing/2014/main" id="{98AD3ACB-9417-E003-5322-FC386D9DB0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5" name="Google Shape;1015;g54dda1946d_6_308:notes">
            <a:extLst>
              <a:ext uri="{FF2B5EF4-FFF2-40B4-BE49-F238E27FC236}">
                <a16:creationId xmlns:a16="http://schemas.microsoft.com/office/drawing/2014/main" id="{4D110531-95D7-C499-CBD3-3383B3E447D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6" name="Google Shape;1016;g54dda1946d_6_308:notes">
            <a:extLst>
              <a:ext uri="{FF2B5EF4-FFF2-40B4-BE49-F238E27FC236}">
                <a16:creationId xmlns:a16="http://schemas.microsoft.com/office/drawing/2014/main" id="{EC288B6F-EC5A-32C9-8EF0-DAF95411829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771463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4">
          <a:extLst>
            <a:ext uri="{FF2B5EF4-FFF2-40B4-BE49-F238E27FC236}">
              <a16:creationId xmlns:a16="http://schemas.microsoft.com/office/drawing/2014/main" id="{FE578B74-20BA-80FC-F1FD-BF09B0AEA3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5" name="Google Shape;1015;g54dda1946d_6_308:notes">
            <a:extLst>
              <a:ext uri="{FF2B5EF4-FFF2-40B4-BE49-F238E27FC236}">
                <a16:creationId xmlns:a16="http://schemas.microsoft.com/office/drawing/2014/main" id="{BFD8EDD9-13A5-CABB-3D8A-B27CEAFFD41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6" name="Google Shape;1016;g54dda1946d_6_308:notes">
            <a:extLst>
              <a:ext uri="{FF2B5EF4-FFF2-40B4-BE49-F238E27FC236}">
                <a16:creationId xmlns:a16="http://schemas.microsoft.com/office/drawing/2014/main" id="{E99D6BF5-C994-14C5-72A2-669534B0642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064441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4">
          <a:extLst>
            <a:ext uri="{FF2B5EF4-FFF2-40B4-BE49-F238E27FC236}">
              <a16:creationId xmlns:a16="http://schemas.microsoft.com/office/drawing/2014/main" id="{0280FBD2-B8D0-6B5D-2CD4-4A51918913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5" name="Google Shape;1015;g54dda1946d_6_308:notes">
            <a:extLst>
              <a:ext uri="{FF2B5EF4-FFF2-40B4-BE49-F238E27FC236}">
                <a16:creationId xmlns:a16="http://schemas.microsoft.com/office/drawing/2014/main" id="{F2351E9E-296E-B359-7341-594B61AFE47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6" name="Google Shape;1016;g54dda1946d_6_308:notes">
            <a:extLst>
              <a:ext uri="{FF2B5EF4-FFF2-40B4-BE49-F238E27FC236}">
                <a16:creationId xmlns:a16="http://schemas.microsoft.com/office/drawing/2014/main" id="{D9A77A21-DE8F-A237-E225-87889903079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791636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9">
          <a:extLst>
            <a:ext uri="{FF2B5EF4-FFF2-40B4-BE49-F238E27FC236}">
              <a16:creationId xmlns:a16="http://schemas.microsoft.com/office/drawing/2014/main" id="{D009906D-2416-8C6A-0E9F-66D6B07A69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0" name="Google Shape;1100;g3484897fde9_0_24:notes">
            <a:extLst>
              <a:ext uri="{FF2B5EF4-FFF2-40B4-BE49-F238E27FC236}">
                <a16:creationId xmlns:a16="http://schemas.microsoft.com/office/drawing/2014/main" id="{BD0F0C21-99ED-693F-3A12-A49F3D84B09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1" name="Google Shape;1101;g3484897fde9_0_24:notes">
            <a:extLst>
              <a:ext uri="{FF2B5EF4-FFF2-40B4-BE49-F238E27FC236}">
                <a16:creationId xmlns:a16="http://schemas.microsoft.com/office/drawing/2014/main" id="{4F47122F-176D-890A-94BF-E0C191690EE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776469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DBCFEB-2EE6-590E-3965-F4C023C846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C382FCA-567D-7094-9909-7F82D1036C1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843E22B-35DF-8C00-848B-3ACE707F273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4450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713225" y="1144500"/>
            <a:ext cx="4112100" cy="2378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000">
                <a:latin typeface="Epilogue"/>
                <a:ea typeface="Epilogue"/>
                <a:cs typeface="Epilogue"/>
                <a:sym typeface="Epilogu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713225" y="3523200"/>
            <a:ext cx="4112100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 rot="10800000">
            <a:off x="-1604593" y="-845132"/>
            <a:ext cx="3281418" cy="2132806"/>
          </a:xfrm>
          <a:custGeom>
            <a:avLst/>
            <a:gdLst/>
            <a:ahLst/>
            <a:cxnLst/>
            <a:rect l="l" t="t" r="r" b="b"/>
            <a:pathLst>
              <a:path w="38869" h="30330" extrusionOk="0">
                <a:moveTo>
                  <a:pt x="24297" y="1"/>
                </a:moveTo>
                <a:cubicBezTo>
                  <a:pt x="23576" y="1"/>
                  <a:pt x="22813" y="81"/>
                  <a:pt x="22018" y="271"/>
                </a:cubicBezTo>
                <a:cubicBezTo>
                  <a:pt x="16904" y="1494"/>
                  <a:pt x="14626" y="5778"/>
                  <a:pt x="11611" y="8671"/>
                </a:cubicBezTo>
                <a:cubicBezTo>
                  <a:pt x="10032" y="10186"/>
                  <a:pt x="7766" y="10684"/>
                  <a:pt x="5916" y="11826"/>
                </a:cubicBezTo>
                <a:cubicBezTo>
                  <a:pt x="0" y="15481"/>
                  <a:pt x="539" y="24197"/>
                  <a:pt x="4874" y="27639"/>
                </a:cubicBezTo>
                <a:cubicBezTo>
                  <a:pt x="7150" y="29445"/>
                  <a:pt x="9815" y="30330"/>
                  <a:pt x="12976" y="30330"/>
                </a:cubicBezTo>
                <a:cubicBezTo>
                  <a:pt x="15025" y="30330"/>
                  <a:pt x="17282" y="29958"/>
                  <a:pt x="19778" y="29225"/>
                </a:cubicBezTo>
                <a:cubicBezTo>
                  <a:pt x="26123" y="27360"/>
                  <a:pt x="30656" y="26268"/>
                  <a:pt x="34763" y="20412"/>
                </a:cubicBezTo>
                <a:cubicBezTo>
                  <a:pt x="38869" y="14558"/>
                  <a:pt x="35544" y="6859"/>
                  <a:pt x="30907" y="2368"/>
                </a:cubicBezTo>
                <a:cubicBezTo>
                  <a:pt x="30907" y="2368"/>
                  <a:pt x="28215" y="1"/>
                  <a:pt x="24297" y="1"/>
                </a:cubicBez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 rot="-9899992" flipH="1">
            <a:off x="-1515196" y="4121356"/>
            <a:ext cx="3953580" cy="1921771"/>
          </a:xfrm>
          <a:custGeom>
            <a:avLst/>
            <a:gdLst/>
            <a:ahLst/>
            <a:cxnLst/>
            <a:rect l="l" t="t" r="r" b="b"/>
            <a:pathLst>
              <a:path w="39315" h="31790" extrusionOk="0">
                <a:moveTo>
                  <a:pt x="21370" y="0"/>
                </a:moveTo>
                <a:cubicBezTo>
                  <a:pt x="19245" y="0"/>
                  <a:pt x="16609" y="420"/>
                  <a:pt x="13994" y="1929"/>
                </a:cubicBezTo>
                <a:cubicBezTo>
                  <a:pt x="8094" y="5332"/>
                  <a:pt x="5120" y="12086"/>
                  <a:pt x="2561" y="17498"/>
                </a:cubicBezTo>
                <a:cubicBezTo>
                  <a:pt x="0" y="22912"/>
                  <a:pt x="1474" y="28410"/>
                  <a:pt x="5979" y="30920"/>
                </a:cubicBezTo>
                <a:cubicBezTo>
                  <a:pt x="7113" y="31551"/>
                  <a:pt x="8155" y="31789"/>
                  <a:pt x="9181" y="31789"/>
                </a:cubicBezTo>
                <a:cubicBezTo>
                  <a:pt x="12232" y="31789"/>
                  <a:pt x="15135" y="29683"/>
                  <a:pt x="19863" y="29548"/>
                </a:cubicBezTo>
                <a:cubicBezTo>
                  <a:pt x="20630" y="29526"/>
                  <a:pt x="21329" y="29520"/>
                  <a:pt x="21975" y="29520"/>
                </a:cubicBezTo>
                <a:cubicBezTo>
                  <a:pt x="22766" y="29520"/>
                  <a:pt x="23477" y="29529"/>
                  <a:pt x="24134" y="29529"/>
                </a:cubicBezTo>
                <a:cubicBezTo>
                  <a:pt x="27359" y="29529"/>
                  <a:pt x="29297" y="29308"/>
                  <a:pt x="33123" y="26702"/>
                </a:cubicBezTo>
                <a:cubicBezTo>
                  <a:pt x="38366" y="23130"/>
                  <a:pt x="39314" y="14704"/>
                  <a:pt x="35179" y="8470"/>
                </a:cubicBezTo>
                <a:cubicBezTo>
                  <a:pt x="31041" y="2236"/>
                  <a:pt x="25903" y="663"/>
                  <a:pt x="25903" y="663"/>
                </a:cubicBezTo>
                <a:cubicBezTo>
                  <a:pt x="25903" y="663"/>
                  <a:pt x="24040" y="0"/>
                  <a:pt x="21370" y="0"/>
                </a:cubicBez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" name="Google Shape;688;p23"/>
          <p:cNvSpPr/>
          <p:nvPr/>
        </p:nvSpPr>
        <p:spPr>
          <a:xfrm rot="-1900174" flipH="1">
            <a:off x="-500059" y="-436065"/>
            <a:ext cx="1729608" cy="1398556"/>
          </a:xfrm>
          <a:custGeom>
            <a:avLst/>
            <a:gdLst/>
            <a:ahLst/>
            <a:cxnLst/>
            <a:rect l="l" t="t" r="r" b="b"/>
            <a:pathLst>
              <a:path w="39315" h="31790" extrusionOk="0">
                <a:moveTo>
                  <a:pt x="21370" y="0"/>
                </a:moveTo>
                <a:cubicBezTo>
                  <a:pt x="19245" y="0"/>
                  <a:pt x="16609" y="420"/>
                  <a:pt x="13994" y="1929"/>
                </a:cubicBezTo>
                <a:cubicBezTo>
                  <a:pt x="8094" y="5332"/>
                  <a:pt x="5120" y="12086"/>
                  <a:pt x="2561" y="17498"/>
                </a:cubicBezTo>
                <a:cubicBezTo>
                  <a:pt x="0" y="22912"/>
                  <a:pt x="1474" y="28410"/>
                  <a:pt x="5979" y="30920"/>
                </a:cubicBezTo>
                <a:cubicBezTo>
                  <a:pt x="7113" y="31551"/>
                  <a:pt x="8155" y="31789"/>
                  <a:pt x="9181" y="31789"/>
                </a:cubicBezTo>
                <a:cubicBezTo>
                  <a:pt x="12232" y="31789"/>
                  <a:pt x="15135" y="29683"/>
                  <a:pt x="19863" y="29548"/>
                </a:cubicBezTo>
                <a:cubicBezTo>
                  <a:pt x="20630" y="29526"/>
                  <a:pt x="21329" y="29520"/>
                  <a:pt x="21975" y="29520"/>
                </a:cubicBezTo>
                <a:cubicBezTo>
                  <a:pt x="22766" y="29520"/>
                  <a:pt x="23477" y="29529"/>
                  <a:pt x="24134" y="29529"/>
                </a:cubicBezTo>
                <a:cubicBezTo>
                  <a:pt x="27359" y="29529"/>
                  <a:pt x="29297" y="29308"/>
                  <a:pt x="33123" y="26702"/>
                </a:cubicBezTo>
                <a:cubicBezTo>
                  <a:pt x="38366" y="23130"/>
                  <a:pt x="39314" y="14704"/>
                  <a:pt x="35179" y="8470"/>
                </a:cubicBezTo>
                <a:cubicBezTo>
                  <a:pt x="31041" y="2236"/>
                  <a:pt x="25903" y="663"/>
                  <a:pt x="25903" y="663"/>
                </a:cubicBezTo>
                <a:cubicBezTo>
                  <a:pt x="25903" y="663"/>
                  <a:pt x="24040" y="0"/>
                  <a:pt x="21370" y="0"/>
                </a:cubicBez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9" name="Google Shape;689;p23"/>
          <p:cNvSpPr/>
          <p:nvPr/>
        </p:nvSpPr>
        <p:spPr>
          <a:xfrm rot="-3263452" flipH="1">
            <a:off x="5847147" y="3927927"/>
            <a:ext cx="2997856" cy="2576292"/>
          </a:xfrm>
          <a:custGeom>
            <a:avLst/>
            <a:gdLst/>
            <a:ahLst/>
            <a:cxnLst/>
            <a:rect l="l" t="t" r="r" b="b"/>
            <a:pathLst>
              <a:path w="38869" h="30330" extrusionOk="0">
                <a:moveTo>
                  <a:pt x="24297" y="1"/>
                </a:moveTo>
                <a:cubicBezTo>
                  <a:pt x="23576" y="1"/>
                  <a:pt x="22813" y="81"/>
                  <a:pt x="22018" y="271"/>
                </a:cubicBezTo>
                <a:cubicBezTo>
                  <a:pt x="16904" y="1494"/>
                  <a:pt x="14626" y="5778"/>
                  <a:pt x="11611" y="8671"/>
                </a:cubicBezTo>
                <a:cubicBezTo>
                  <a:pt x="10032" y="10186"/>
                  <a:pt x="7766" y="10684"/>
                  <a:pt x="5916" y="11826"/>
                </a:cubicBezTo>
                <a:cubicBezTo>
                  <a:pt x="0" y="15481"/>
                  <a:pt x="539" y="24197"/>
                  <a:pt x="4874" y="27639"/>
                </a:cubicBezTo>
                <a:cubicBezTo>
                  <a:pt x="7150" y="29445"/>
                  <a:pt x="9815" y="30330"/>
                  <a:pt x="12976" y="30330"/>
                </a:cubicBezTo>
                <a:cubicBezTo>
                  <a:pt x="15025" y="30330"/>
                  <a:pt x="17282" y="29958"/>
                  <a:pt x="19778" y="29225"/>
                </a:cubicBezTo>
                <a:cubicBezTo>
                  <a:pt x="26123" y="27360"/>
                  <a:pt x="30656" y="26268"/>
                  <a:pt x="34763" y="20412"/>
                </a:cubicBezTo>
                <a:cubicBezTo>
                  <a:pt x="38869" y="14558"/>
                  <a:pt x="35544" y="6859"/>
                  <a:pt x="30907" y="2368"/>
                </a:cubicBezTo>
                <a:cubicBezTo>
                  <a:pt x="30907" y="2368"/>
                  <a:pt x="28215" y="1"/>
                  <a:pt x="24297" y="1"/>
                </a:cubicBez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0" name="Google Shape;690;p23"/>
          <p:cNvSpPr/>
          <p:nvPr/>
        </p:nvSpPr>
        <p:spPr>
          <a:xfrm rot="460623" flipH="1">
            <a:off x="6387251" y="-1517085"/>
            <a:ext cx="4087061" cy="3304707"/>
          </a:xfrm>
          <a:custGeom>
            <a:avLst/>
            <a:gdLst/>
            <a:ahLst/>
            <a:cxnLst/>
            <a:rect l="l" t="t" r="r" b="b"/>
            <a:pathLst>
              <a:path w="39315" h="31790" extrusionOk="0">
                <a:moveTo>
                  <a:pt x="21370" y="0"/>
                </a:moveTo>
                <a:cubicBezTo>
                  <a:pt x="19245" y="0"/>
                  <a:pt x="16609" y="420"/>
                  <a:pt x="13994" y="1929"/>
                </a:cubicBezTo>
                <a:cubicBezTo>
                  <a:pt x="8094" y="5332"/>
                  <a:pt x="5120" y="12086"/>
                  <a:pt x="2561" y="17498"/>
                </a:cubicBezTo>
                <a:cubicBezTo>
                  <a:pt x="0" y="22912"/>
                  <a:pt x="1474" y="28410"/>
                  <a:pt x="5979" y="30920"/>
                </a:cubicBezTo>
                <a:cubicBezTo>
                  <a:pt x="7113" y="31551"/>
                  <a:pt x="8155" y="31789"/>
                  <a:pt x="9181" y="31789"/>
                </a:cubicBezTo>
                <a:cubicBezTo>
                  <a:pt x="12232" y="31789"/>
                  <a:pt x="15135" y="29683"/>
                  <a:pt x="19863" y="29548"/>
                </a:cubicBezTo>
                <a:cubicBezTo>
                  <a:pt x="20630" y="29526"/>
                  <a:pt x="21329" y="29520"/>
                  <a:pt x="21975" y="29520"/>
                </a:cubicBezTo>
                <a:cubicBezTo>
                  <a:pt x="22766" y="29520"/>
                  <a:pt x="23477" y="29529"/>
                  <a:pt x="24134" y="29529"/>
                </a:cubicBezTo>
                <a:cubicBezTo>
                  <a:pt x="27359" y="29529"/>
                  <a:pt x="29297" y="29308"/>
                  <a:pt x="33123" y="26702"/>
                </a:cubicBezTo>
                <a:cubicBezTo>
                  <a:pt x="38366" y="23130"/>
                  <a:pt x="39314" y="14704"/>
                  <a:pt x="35179" y="8470"/>
                </a:cubicBezTo>
                <a:cubicBezTo>
                  <a:pt x="31041" y="2236"/>
                  <a:pt x="25903" y="663"/>
                  <a:pt x="25903" y="663"/>
                </a:cubicBezTo>
                <a:cubicBezTo>
                  <a:pt x="25903" y="663"/>
                  <a:pt x="24040" y="0"/>
                  <a:pt x="21370" y="0"/>
                </a:cubicBez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1" name="Google Shape;691;p23"/>
          <p:cNvSpPr/>
          <p:nvPr/>
        </p:nvSpPr>
        <p:spPr>
          <a:xfrm rot="531593" flipH="1">
            <a:off x="-1222788" y="3829381"/>
            <a:ext cx="2902962" cy="2347327"/>
          </a:xfrm>
          <a:custGeom>
            <a:avLst/>
            <a:gdLst/>
            <a:ahLst/>
            <a:cxnLst/>
            <a:rect l="l" t="t" r="r" b="b"/>
            <a:pathLst>
              <a:path w="39315" h="31790" extrusionOk="0">
                <a:moveTo>
                  <a:pt x="21370" y="0"/>
                </a:moveTo>
                <a:cubicBezTo>
                  <a:pt x="19245" y="0"/>
                  <a:pt x="16609" y="420"/>
                  <a:pt x="13994" y="1929"/>
                </a:cubicBezTo>
                <a:cubicBezTo>
                  <a:pt x="8094" y="5332"/>
                  <a:pt x="5120" y="12086"/>
                  <a:pt x="2561" y="17498"/>
                </a:cubicBezTo>
                <a:cubicBezTo>
                  <a:pt x="0" y="22912"/>
                  <a:pt x="1474" y="28410"/>
                  <a:pt x="5979" y="30920"/>
                </a:cubicBezTo>
                <a:cubicBezTo>
                  <a:pt x="7113" y="31551"/>
                  <a:pt x="8155" y="31789"/>
                  <a:pt x="9181" y="31789"/>
                </a:cubicBezTo>
                <a:cubicBezTo>
                  <a:pt x="12232" y="31789"/>
                  <a:pt x="15135" y="29683"/>
                  <a:pt x="19863" y="29548"/>
                </a:cubicBezTo>
                <a:cubicBezTo>
                  <a:pt x="20630" y="29526"/>
                  <a:pt x="21329" y="29520"/>
                  <a:pt x="21975" y="29520"/>
                </a:cubicBezTo>
                <a:cubicBezTo>
                  <a:pt x="22766" y="29520"/>
                  <a:pt x="23477" y="29529"/>
                  <a:pt x="24134" y="29529"/>
                </a:cubicBezTo>
                <a:cubicBezTo>
                  <a:pt x="27359" y="29529"/>
                  <a:pt x="29297" y="29308"/>
                  <a:pt x="33123" y="26702"/>
                </a:cubicBezTo>
                <a:cubicBezTo>
                  <a:pt x="38366" y="23130"/>
                  <a:pt x="39314" y="14704"/>
                  <a:pt x="35179" y="8470"/>
                </a:cubicBezTo>
                <a:cubicBezTo>
                  <a:pt x="31041" y="2236"/>
                  <a:pt x="25903" y="663"/>
                  <a:pt x="25903" y="663"/>
                </a:cubicBezTo>
                <a:cubicBezTo>
                  <a:pt x="25903" y="663"/>
                  <a:pt x="24040" y="0"/>
                  <a:pt x="21370" y="0"/>
                </a:cubicBez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92" name="Google Shape;692;p23"/>
          <p:cNvGrpSpPr/>
          <p:nvPr/>
        </p:nvGrpSpPr>
        <p:grpSpPr>
          <a:xfrm>
            <a:off x="7931872" y="177093"/>
            <a:ext cx="997823" cy="737095"/>
            <a:chOff x="7931872" y="177093"/>
            <a:chExt cx="997823" cy="737095"/>
          </a:xfrm>
        </p:grpSpPr>
        <p:grpSp>
          <p:nvGrpSpPr>
            <p:cNvPr id="693" name="Google Shape;693;p23"/>
            <p:cNvGrpSpPr/>
            <p:nvPr/>
          </p:nvGrpSpPr>
          <p:grpSpPr>
            <a:xfrm>
              <a:off x="7931872" y="177093"/>
              <a:ext cx="919725" cy="318025"/>
              <a:chOff x="7230903" y="4635722"/>
              <a:chExt cx="652843" cy="225742"/>
            </a:xfrm>
          </p:grpSpPr>
          <p:sp>
            <p:nvSpPr>
              <p:cNvPr id="694" name="Google Shape;694;p23"/>
              <p:cNvSpPr/>
              <p:nvPr/>
            </p:nvSpPr>
            <p:spPr>
              <a:xfrm>
                <a:off x="7230903" y="4635722"/>
                <a:ext cx="652843" cy="225742"/>
              </a:xfrm>
              <a:custGeom>
                <a:avLst/>
                <a:gdLst/>
                <a:ahLst/>
                <a:cxnLst/>
                <a:rect l="l" t="t" r="r" b="b"/>
                <a:pathLst>
                  <a:path w="652843" h="225742" extrusionOk="0">
                    <a:moveTo>
                      <a:pt x="619030" y="0"/>
                    </a:moveTo>
                    <a:cubicBezTo>
                      <a:pt x="637705" y="0"/>
                      <a:pt x="652844" y="15139"/>
                      <a:pt x="652844" y="33814"/>
                    </a:cubicBezTo>
                    <a:lnTo>
                      <a:pt x="652844" y="191929"/>
                    </a:lnTo>
                    <a:cubicBezTo>
                      <a:pt x="652844" y="210603"/>
                      <a:pt x="637704" y="225742"/>
                      <a:pt x="619030" y="225742"/>
                    </a:cubicBezTo>
                    <a:lnTo>
                      <a:pt x="33814" y="225742"/>
                    </a:lnTo>
                    <a:cubicBezTo>
                      <a:pt x="15139" y="225742"/>
                      <a:pt x="0" y="210603"/>
                      <a:pt x="0" y="191929"/>
                    </a:cubicBezTo>
                    <a:lnTo>
                      <a:pt x="0" y="33814"/>
                    </a:lnTo>
                    <a:cubicBezTo>
                      <a:pt x="0" y="15139"/>
                      <a:pt x="15139" y="0"/>
                      <a:pt x="3381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5" name="Google Shape;695;p23"/>
              <p:cNvSpPr/>
              <p:nvPr/>
            </p:nvSpPr>
            <p:spPr>
              <a:xfrm>
                <a:off x="7287577" y="4672107"/>
                <a:ext cx="151161" cy="151161"/>
              </a:xfrm>
              <a:custGeom>
                <a:avLst/>
                <a:gdLst/>
                <a:ahLst/>
                <a:cxnLst/>
                <a:rect l="l" t="t" r="r" b="b"/>
                <a:pathLst>
                  <a:path w="151161" h="151161" extrusionOk="0">
                    <a:moveTo>
                      <a:pt x="0" y="0"/>
                    </a:moveTo>
                    <a:lnTo>
                      <a:pt x="151161" y="0"/>
                    </a:lnTo>
                    <a:lnTo>
                      <a:pt x="151161" y="151162"/>
                    </a:lnTo>
                    <a:lnTo>
                      <a:pt x="0" y="151162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696" name="Google Shape;696;p23"/>
              <p:cNvGrpSpPr/>
              <p:nvPr/>
            </p:nvGrpSpPr>
            <p:grpSpPr>
              <a:xfrm>
                <a:off x="7487126" y="4676394"/>
                <a:ext cx="332041" cy="142684"/>
                <a:chOff x="7487126" y="4676394"/>
                <a:chExt cx="332041" cy="142684"/>
              </a:xfrm>
            </p:grpSpPr>
            <p:sp>
              <p:nvSpPr>
                <p:cNvPr id="697" name="Google Shape;697;p23"/>
                <p:cNvSpPr/>
                <p:nvPr/>
              </p:nvSpPr>
              <p:spPr>
                <a:xfrm>
                  <a:off x="7487126" y="4676394"/>
                  <a:ext cx="332041" cy="203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2041" h="20383" extrusionOk="0">
                      <a:moveTo>
                        <a:pt x="0" y="0"/>
                      </a:moveTo>
                      <a:lnTo>
                        <a:pt x="332041" y="0"/>
                      </a:lnTo>
                      <a:lnTo>
                        <a:pt x="332041" y="20384"/>
                      </a:lnTo>
                      <a:lnTo>
                        <a:pt x="0" y="20384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98" name="Google Shape;698;p23"/>
                <p:cNvSpPr/>
                <p:nvPr/>
              </p:nvSpPr>
              <p:spPr>
                <a:xfrm>
                  <a:off x="7487126" y="4717161"/>
                  <a:ext cx="290322" cy="203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0322" h="20383" extrusionOk="0">
                      <a:moveTo>
                        <a:pt x="0" y="0"/>
                      </a:moveTo>
                      <a:lnTo>
                        <a:pt x="290322" y="0"/>
                      </a:lnTo>
                      <a:lnTo>
                        <a:pt x="290322" y="20384"/>
                      </a:lnTo>
                      <a:lnTo>
                        <a:pt x="0" y="20384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99" name="Google Shape;699;p23"/>
                <p:cNvSpPr/>
                <p:nvPr/>
              </p:nvSpPr>
              <p:spPr>
                <a:xfrm>
                  <a:off x="7487126" y="4757928"/>
                  <a:ext cx="303942" cy="203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942" h="20383" extrusionOk="0">
                      <a:moveTo>
                        <a:pt x="0" y="0"/>
                      </a:moveTo>
                      <a:lnTo>
                        <a:pt x="303942" y="0"/>
                      </a:lnTo>
                      <a:lnTo>
                        <a:pt x="303942" y="20384"/>
                      </a:lnTo>
                      <a:lnTo>
                        <a:pt x="0" y="20384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00" name="Google Shape;700;p23"/>
                <p:cNvSpPr/>
                <p:nvPr/>
              </p:nvSpPr>
              <p:spPr>
                <a:xfrm>
                  <a:off x="7487126" y="4798695"/>
                  <a:ext cx="171545" cy="203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545" h="20383" extrusionOk="0">
                      <a:moveTo>
                        <a:pt x="0" y="0"/>
                      </a:moveTo>
                      <a:lnTo>
                        <a:pt x="171545" y="0"/>
                      </a:lnTo>
                      <a:lnTo>
                        <a:pt x="171545" y="20384"/>
                      </a:lnTo>
                      <a:lnTo>
                        <a:pt x="0" y="20384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701" name="Google Shape;701;p23"/>
            <p:cNvGrpSpPr/>
            <p:nvPr/>
          </p:nvGrpSpPr>
          <p:grpSpPr>
            <a:xfrm>
              <a:off x="7931872" y="596163"/>
              <a:ext cx="919725" cy="318025"/>
              <a:chOff x="7230903" y="4933188"/>
              <a:chExt cx="652843" cy="225742"/>
            </a:xfrm>
          </p:grpSpPr>
          <p:grpSp>
            <p:nvGrpSpPr>
              <p:cNvPr id="702" name="Google Shape;702;p23"/>
              <p:cNvGrpSpPr/>
              <p:nvPr/>
            </p:nvGrpSpPr>
            <p:grpSpPr>
              <a:xfrm>
                <a:off x="7230903" y="4933188"/>
                <a:ext cx="652843" cy="225742"/>
                <a:chOff x="7230903" y="4933188"/>
                <a:chExt cx="652843" cy="225742"/>
              </a:xfrm>
            </p:grpSpPr>
            <p:sp>
              <p:nvSpPr>
                <p:cNvPr id="703" name="Google Shape;703;p23"/>
                <p:cNvSpPr/>
                <p:nvPr/>
              </p:nvSpPr>
              <p:spPr>
                <a:xfrm>
                  <a:off x="7230903" y="4933188"/>
                  <a:ext cx="652843" cy="2257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843" h="225742" extrusionOk="0">
                      <a:moveTo>
                        <a:pt x="619030" y="0"/>
                      </a:moveTo>
                      <a:cubicBezTo>
                        <a:pt x="637705" y="0"/>
                        <a:pt x="652844" y="15139"/>
                        <a:pt x="652844" y="33814"/>
                      </a:cubicBezTo>
                      <a:lnTo>
                        <a:pt x="652844" y="191929"/>
                      </a:lnTo>
                      <a:cubicBezTo>
                        <a:pt x="652844" y="210604"/>
                        <a:pt x="637704" y="225742"/>
                        <a:pt x="619030" y="225742"/>
                      </a:cubicBezTo>
                      <a:lnTo>
                        <a:pt x="33814" y="225742"/>
                      </a:lnTo>
                      <a:cubicBezTo>
                        <a:pt x="15139" y="225742"/>
                        <a:pt x="0" y="210604"/>
                        <a:pt x="0" y="191929"/>
                      </a:cubicBezTo>
                      <a:lnTo>
                        <a:pt x="0" y="33814"/>
                      </a:lnTo>
                      <a:cubicBezTo>
                        <a:pt x="0" y="15139"/>
                        <a:pt x="15139" y="0"/>
                        <a:pt x="33814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04" name="Google Shape;704;p23"/>
                <p:cNvSpPr/>
                <p:nvPr/>
              </p:nvSpPr>
              <p:spPr>
                <a:xfrm>
                  <a:off x="7287577" y="4969668"/>
                  <a:ext cx="151161" cy="1511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161" h="151161" extrusionOk="0">
                      <a:moveTo>
                        <a:pt x="75534" y="151162"/>
                      </a:moveTo>
                      <a:lnTo>
                        <a:pt x="75534" y="151162"/>
                      </a:lnTo>
                      <a:cubicBezTo>
                        <a:pt x="33814" y="151162"/>
                        <a:pt x="0" y="117348"/>
                        <a:pt x="0" y="75629"/>
                      </a:cubicBezTo>
                      <a:lnTo>
                        <a:pt x="0" y="75629"/>
                      </a:lnTo>
                      <a:cubicBezTo>
                        <a:pt x="0" y="33909"/>
                        <a:pt x="33814" y="0"/>
                        <a:pt x="75534" y="0"/>
                      </a:cubicBezTo>
                      <a:lnTo>
                        <a:pt x="75534" y="0"/>
                      </a:lnTo>
                      <a:cubicBezTo>
                        <a:pt x="117253" y="0"/>
                        <a:pt x="151162" y="33814"/>
                        <a:pt x="151162" y="75533"/>
                      </a:cubicBezTo>
                      <a:lnTo>
                        <a:pt x="151162" y="75533"/>
                      </a:lnTo>
                      <a:cubicBezTo>
                        <a:pt x="151162" y="117253"/>
                        <a:pt x="117348" y="151162"/>
                        <a:pt x="75534" y="151162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705" name="Google Shape;705;p23"/>
                <p:cNvGrpSpPr/>
                <p:nvPr/>
              </p:nvGrpSpPr>
              <p:grpSpPr>
                <a:xfrm>
                  <a:off x="7487126" y="4973859"/>
                  <a:ext cx="332041" cy="142684"/>
                  <a:chOff x="7487126" y="4973859"/>
                  <a:chExt cx="332041" cy="142684"/>
                </a:xfrm>
              </p:grpSpPr>
              <p:sp>
                <p:nvSpPr>
                  <p:cNvPr id="706" name="Google Shape;706;p23"/>
                  <p:cNvSpPr/>
                  <p:nvPr/>
                </p:nvSpPr>
                <p:spPr>
                  <a:xfrm>
                    <a:off x="7506747" y="4973859"/>
                    <a:ext cx="280034" cy="20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0034" h="20383" extrusionOk="0">
                        <a:moveTo>
                          <a:pt x="0" y="0"/>
                        </a:moveTo>
                        <a:lnTo>
                          <a:pt x="280035" y="0"/>
                        </a:lnTo>
                        <a:lnTo>
                          <a:pt x="280035" y="20384"/>
                        </a:lnTo>
                        <a:lnTo>
                          <a:pt x="0" y="20384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07" name="Google Shape;707;p23"/>
                  <p:cNvSpPr/>
                  <p:nvPr/>
                </p:nvSpPr>
                <p:spPr>
                  <a:xfrm>
                    <a:off x="7487126" y="5014626"/>
                    <a:ext cx="205073" cy="20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5073" h="20383" extrusionOk="0">
                        <a:moveTo>
                          <a:pt x="0" y="0"/>
                        </a:moveTo>
                        <a:lnTo>
                          <a:pt x="205073" y="0"/>
                        </a:lnTo>
                        <a:lnTo>
                          <a:pt x="205073" y="20384"/>
                        </a:lnTo>
                        <a:lnTo>
                          <a:pt x="0" y="20384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08" name="Google Shape;708;p23"/>
                  <p:cNvSpPr/>
                  <p:nvPr/>
                </p:nvSpPr>
                <p:spPr>
                  <a:xfrm>
                    <a:off x="7487126" y="5055393"/>
                    <a:ext cx="332041" cy="20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2041" h="20383" extrusionOk="0">
                        <a:moveTo>
                          <a:pt x="0" y="0"/>
                        </a:moveTo>
                        <a:lnTo>
                          <a:pt x="332041" y="0"/>
                        </a:lnTo>
                        <a:lnTo>
                          <a:pt x="332041" y="20384"/>
                        </a:lnTo>
                        <a:lnTo>
                          <a:pt x="0" y="20384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09" name="Google Shape;709;p23"/>
                  <p:cNvSpPr/>
                  <p:nvPr/>
                </p:nvSpPr>
                <p:spPr>
                  <a:xfrm>
                    <a:off x="7487126" y="5096160"/>
                    <a:ext cx="171545" cy="20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1545" h="20383" extrusionOk="0">
                        <a:moveTo>
                          <a:pt x="0" y="0"/>
                        </a:moveTo>
                        <a:lnTo>
                          <a:pt x="171545" y="0"/>
                        </a:lnTo>
                        <a:lnTo>
                          <a:pt x="171545" y="20384"/>
                        </a:lnTo>
                        <a:lnTo>
                          <a:pt x="0" y="20384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sp>
            <p:nvSpPr>
              <p:cNvPr id="710" name="Google Shape;710;p23"/>
              <p:cNvSpPr/>
              <p:nvPr/>
            </p:nvSpPr>
            <p:spPr>
              <a:xfrm>
                <a:off x="7338250" y="5011639"/>
                <a:ext cx="50734" cy="60632"/>
              </a:xfrm>
              <a:custGeom>
                <a:avLst/>
                <a:gdLst/>
                <a:ahLst/>
                <a:cxnLst/>
                <a:rect l="l" t="t" r="r" b="b"/>
                <a:pathLst>
                  <a:path w="50734" h="60632" extrusionOk="0">
                    <a:moveTo>
                      <a:pt x="0" y="4892"/>
                    </a:moveTo>
                    <a:lnTo>
                      <a:pt x="0" y="55851"/>
                    </a:lnTo>
                    <a:cubicBezTo>
                      <a:pt x="0" y="59566"/>
                      <a:pt x="4001" y="61851"/>
                      <a:pt x="7239" y="59947"/>
                    </a:cubicBezTo>
                    <a:lnTo>
                      <a:pt x="48387" y="35563"/>
                    </a:lnTo>
                    <a:cubicBezTo>
                      <a:pt x="51435" y="33753"/>
                      <a:pt x="51531" y="29371"/>
                      <a:pt x="48578" y="27371"/>
                    </a:cubicBezTo>
                    <a:lnTo>
                      <a:pt x="7430" y="796"/>
                    </a:lnTo>
                    <a:cubicBezTo>
                      <a:pt x="4191" y="-1299"/>
                      <a:pt x="0" y="987"/>
                      <a:pt x="0" y="4797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11" name="Google Shape;711;p23"/>
            <p:cNvGrpSpPr/>
            <p:nvPr/>
          </p:nvGrpSpPr>
          <p:grpSpPr>
            <a:xfrm>
              <a:off x="8756326" y="539537"/>
              <a:ext cx="173370" cy="112691"/>
              <a:chOff x="7816120" y="4892994"/>
              <a:chExt cx="123062" cy="79991"/>
            </a:xfrm>
          </p:grpSpPr>
          <p:grpSp>
            <p:nvGrpSpPr>
              <p:cNvPr id="712" name="Google Shape;712;p23"/>
              <p:cNvGrpSpPr/>
              <p:nvPr/>
            </p:nvGrpSpPr>
            <p:grpSpPr>
              <a:xfrm>
                <a:off x="7816120" y="4902803"/>
                <a:ext cx="123062" cy="63817"/>
                <a:chOff x="7816120" y="4902803"/>
                <a:chExt cx="123062" cy="63817"/>
              </a:xfrm>
            </p:grpSpPr>
            <p:sp>
              <p:nvSpPr>
                <p:cNvPr id="713" name="Google Shape;713;p23"/>
                <p:cNvSpPr/>
                <p:nvPr/>
              </p:nvSpPr>
              <p:spPr>
                <a:xfrm>
                  <a:off x="7816120" y="4902803"/>
                  <a:ext cx="123062" cy="638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062" h="63817" extrusionOk="0">
                      <a:moveTo>
                        <a:pt x="61531" y="63817"/>
                      </a:moveTo>
                      <a:cubicBezTo>
                        <a:pt x="86963" y="63817"/>
                        <a:pt x="109442" y="51244"/>
                        <a:pt x="123063" y="31909"/>
                      </a:cubicBezTo>
                      <a:cubicBezTo>
                        <a:pt x="109442" y="12573"/>
                        <a:pt x="86963" y="0"/>
                        <a:pt x="61531" y="0"/>
                      </a:cubicBezTo>
                      <a:cubicBezTo>
                        <a:pt x="36100" y="0"/>
                        <a:pt x="13621" y="12573"/>
                        <a:pt x="0" y="31909"/>
                      </a:cubicBezTo>
                      <a:cubicBezTo>
                        <a:pt x="13621" y="51244"/>
                        <a:pt x="36100" y="63817"/>
                        <a:pt x="61531" y="6381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14" name="Google Shape;714;p23"/>
                <p:cNvSpPr/>
                <p:nvPr/>
              </p:nvSpPr>
              <p:spPr>
                <a:xfrm>
                  <a:off x="7858029" y="4915090"/>
                  <a:ext cx="39242" cy="392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242" h="39243" extrusionOk="0">
                      <a:moveTo>
                        <a:pt x="39243" y="19621"/>
                      </a:moveTo>
                      <a:cubicBezTo>
                        <a:pt x="39243" y="30458"/>
                        <a:pt x="30458" y="39243"/>
                        <a:pt x="19621" y="39243"/>
                      </a:cubicBezTo>
                      <a:cubicBezTo>
                        <a:pt x="8785" y="39243"/>
                        <a:pt x="0" y="30458"/>
                        <a:pt x="0" y="19621"/>
                      </a:cubicBezTo>
                      <a:cubicBezTo>
                        <a:pt x="0" y="8785"/>
                        <a:pt x="8785" y="0"/>
                        <a:pt x="19621" y="0"/>
                      </a:cubicBezTo>
                      <a:cubicBezTo>
                        <a:pt x="30458" y="0"/>
                        <a:pt x="39243" y="8785"/>
                        <a:pt x="39243" y="1962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715" name="Google Shape;715;p23"/>
              <p:cNvSpPr/>
              <p:nvPr/>
            </p:nvSpPr>
            <p:spPr>
              <a:xfrm rot="-2700000">
                <a:off x="7825456" y="4928129"/>
                <a:ext cx="103403" cy="9720"/>
              </a:xfrm>
              <a:custGeom>
                <a:avLst/>
                <a:gdLst/>
                <a:ahLst/>
                <a:cxnLst/>
                <a:rect l="l" t="t" r="r" b="b"/>
                <a:pathLst>
                  <a:path w="103346" h="9715" extrusionOk="0">
                    <a:moveTo>
                      <a:pt x="0" y="0"/>
                    </a:moveTo>
                    <a:lnTo>
                      <a:pt x="103346" y="0"/>
                    </a:lnTo>
                    <a:lnTo>
                      <a:pt x="103346" y="9716"/>
                    </a:lnTo>
                    <a:lnTo>
                      <a:pt x="0" y="9716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047175" y="2571975"/>
            <a:ext cx="4383600" cy="8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title" idx="2" hasCustomPrompt="1"/>
          </p:nvPr>
        </p:nvSpPr>
        <p:spPr>
          <a:xfrm>
            <a:off x="4047175" y="1321975"/>
            <a:ext cx="1235700" cy="84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6" name="Google Shape;16;p3"/>
          <p:cNvSpPr>
            <a:spLocks noGrp="1"/>
          </p:cNvSpPr>
          <p:nvPr>
            <p:ph type="pic" idx="3"/>
          </p:nvPr>
        </p:nvSpPr>
        <p:spPr>
          <a:xfrm>
            <a:off x="484625" y="1076550"/>
            <a:ext cx="2990400" cy="29904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7" name="Google Shape;17;p3"/>
          <p:cNvSpPr/>
          <p:nvPr/>
        </p:nvSpPr>
        <p:spPr>
          <a:xfrm rot="-3263452" flipH="1">
            <a:off x="5847147" y="3927927"/>
            <a:ext cx="2997856" cy="2576292"/>
          </a:xfrm>
          <a:custGeom>
            <a:avLst/>
            <a:gdLst/>
            <a:ahLst/>
            <a:cxnLst/>
            <a:rect l="l" t="t" r="r" b="b"/>
            <a:pathLst>
              <a:path w="38869" h="30330" extrusionOk="0">
                <a:moveTo>
                  <a:pt x="24297" y="1"/>
                </a:moveTo>
                <a:cubicBezTo>
                  <a:pt x="23576" y="1"/>
                  <a:pt x="22813" y="81"/>
                  <a:pt x="22018" y="271"/>
                </a:cubicBezTo>
                <a:cubicBezTo>
                  <a:pt x="16904" y="1494"/>
                  <a:pt x="14626" y="5778"/>
                  <a:pt x="11611" y="8671"/>
                </a:cubicBezTo>
                <a:cubicBezTo>
                  <a:pt x="10032" y="10186"/>
                  <a:pt x="7766" y="10684"/>
                  <a:pt x="5916" y="11826"/>
                </a:cubicBezTo>
                <a:cubicBezTo>
                  <a:pt x="0" y="15481"/>
                  <a:pt x="539" y="24197"/>
                  <a:pt x="4874" y="27639"/>
                </a:cubicBezTo>
                <a:cubicBezTo>
                  <a:pt x="7150" y="29445"/>
                  <a:pt x="9815" y="30330"/>
                  <a:pt x="12976" y="30330"/>
                </a:cubicBezTo>
                <a:cubicBezTo>
                  <a:pt x="15025" y="30330"/>
                  <a:pt x="17282" y="29958"/>
                  <a:pt x="19778" y="29225"/>
                </a:cubicBezTo>
                <a:cubicBezTo>
                  <a:pt x="26123" y="27360"/>
                  <a:pt x="30656" y="26268"/>
                  <a:pt x="34763" y="20412"/>
                </a:cubicBezTo>
                <a:cubicBezTo>
                  <a:pt x="38869" y="14558"/>
                  <a:pt x="35544" y="6859"/>
                  <a:pt x="30907" y="2368"/>
                </a:cubicBezTo>
                <a:cubicBezTo>
                  <a:pt x="30907" y="2368"/>
                  <a:pt x="28215" y="1"/>
                  <a:pt x="24297" y="1"/>
                </a:cubicBez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3"/>
          <p:cNvSpPr/>
          <p:nvPr/>
        </p:nvSpPr>
        <p:spPr>
          <a:xfrm rot="460623" flipH="1">
            <a:off x="6387251" y="-1517085"/>
            <a:ext cx="4087061" cy="3304707"/>
          </a:xfrm>
          <a:custGeom>
            <a:avLst/>
            <a:gdLst/>
            <a:ahLst/>
            <a:cxnLst/>
            <a:rect l="l" t="t" r="r" b="b"/>
            <a:pathLst>
              <a:path w="39315" h="31790" extrusionOk="0">
                <a:moveTo>
                  <a:pt x="21370" y="0"/>
                </a:moveTo>
                <a:cubicBezTo>
                  <a:pt x="19245" y="0"/>
                  <a:pt x="16609" y="420"/>
                  <a:pt x="13994" y="1929"/>
                </a:cubicBezTo>
                <a:cubicBezTo>
                  <a:pt x="8094" y="5332"/>
                  <a:pt x="5120" y="12086"/>
                  <a:pt x="2561" y="17498"/>
                </a:cubicBezTo>
                <a:cubicBezTo>
                  <a:pt x="0" y="22912"/>
                  <a:pt x="1474" y="28410"/>
                  <a:pt x="5979" y="30920"/>
                </a:cubicBezTo>
                <a:cubicBezTo>
                  <a:pt x="7113" y="31551"/>
                  <a:pt x="8155" y="31789"/>
                  <a:pt x="9181" y="31789"/>
                </a:cubicBezTo>
                <a:cubicBezTo>
                  <a:pt x="12232" y="31789"/>
                  <a:pt x="15135" y="29683"/>
                  <a:pt x="19863" y="29548"/>
                </a:cubicBezTo>
                <a:cubicBezTo>
                  <a:pt x="20630" y="29526"/>
                  <a:pt x="21329" y="29520"/>
                  <a:pt x="21975" y="29520"/>
                </a:cubicBezTo>
                <a:cubicBezTo>
                  <a:pt x="22766" y="29520"/>
                  <a:pt x="23477" y="29529"/>
                  <a:pt x="24134" y="29529"/>
                </a:cubicBezTo>
                <a:cubicBezTo>
                  <a:pt x="27359" y="29529"/>
                  <a:pt x="29297" y="29308"/>
                  <a:pt x="33123" y="26702"/>
                </a:cubicBezTo>
                <a:cubicBezTo>
                  <a:pt x="38366" y="23130"/>
                  <a:pt x="39314" y="14704"/>
                  <a:pt x="35179" y="8470"/>
                </a:cubicBezTo>
                <a:cubicBezTo>
                  <a:pt x="31041" y="2236"/>
                  <a:pt x="25903" y="663"/>
                  <a:pt x="25903" y="663"/>
                </a:cubicBezTo>
                <a:cubicBezTo>
                  <a:pt x="25903" y="663"/>
                  <a:pt x="24040" y="0"/>
                  <a:pt x="21370" y="0"/>
                </a:cubicBez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3"/>
          <p:cNvSpPr/>
          <p:nvPr/>
        </p:nvSpPr>
        <p:spPr>
          <a:xfrm rot="-4592116" flipH="1">
            <a:off x="6189" y="113200"/>
            <a:ext cx="642877" cy="519829"/>
          </a:xfrm>
          <a:custGeom>
            <a:avLst/>
            <a:gdLst/>
            <a:ahLst/>
            <a:cxnLst/>
            <a:rect l="l" t="t" r="r" b="b"/>
            <a:pathLst>
              <a:path w="39315" h="31790" extrusionOk="0">
                <a:moveTo>
                  <a:pt x="21370" y="0"/>
                </a:moveTo>
                <a:cubicBezTo>
                  <a:pt x="19245" y="0"/>
                  <a:pt x="16609" y="420"/>
                  <a:pt x="13994" y="1929"/>
                </a:cubicBezTo>
                <a:cubicBezTo>
                  <a:pt x="8094" y="5332"/>
                  <a:pt x="5120" y="12086"/>
                  <a:pt x="2561" y="17498"/>
                </a:cubicBezTo>
                <a:cubicBezTo>
                  <a:pt x="0" y="22912"/>
                  <a:pt x="1474" y="28410"/>
                  <a:pt x="5979" y="30920"/>
                </a:cubicBezTo>
                <a:cubicBezTo>
                  <a:pt x="7113" y="31551"/>
                  <a:pt x="8155" y="31789"/>
                  <a:pt x="9181" y="31789"/>
                </a:cubicBezTo>
                <a:cubicBezTo>
                  <a:pt x="12232" y="31789"/>
                  <a:pt x="15135" y="29683"/>
                  <a:pt x="19863" y="29548"/>
                </a:cubicBezTo>
                <a:cubicBezTo>
                  <a:pt x="20630" y="29526"/>
                  <a:pt x="21329" y="29520"/>
                  <a:pt x="21975" y="29520"/>
                </a:cubicBezTo>
                <a:cubicBezTo>
                  <a:pt x="22766" y="29520"/>
                  <a:pt x="23477" y="29529"/>
                  <a:pt x="24134" y="29529"/>
                </a:cubicBezTo>
                <a:cubicBezTo>
                  <a:pt x="27359" y="29529"/>
                  <a:pt x="29297" y="29308"/>
                  <a:pt x="33123" y="26702"/>
                </a:cubicBezTo>
                <a:cubicBezTo>
                  <a:pt x="38366" y="23130"/>
                  <a:pt x="39314" y="14704"/>
                  <a:pt x="35179" y="8470"/>
                </a:cubicBezTo>
                <a:cubicBezTo>
                  <a:pt x="31041" y="2236"/>
                  <a:pt x="25903" y="663"/>
                  <a:pt x="25903" y="663"/>
                </a:cubicBezTo>
                <a:cubicBezTo>
                  <a:pt x="25903" y="663"/>
                  <a:pt x="24040" y="0"/>
                  <a:pt x="21370" y="0"/>
                </a:cubicBez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7"/>
          <p:cNvSpPr txBox="1">
            <a:spLocks noGrp="1"/>
          </p:cNvSpPr>
          <p:nvPr>
            <p:ph type="title"/>
          </p:nvPr>
        </p:nvSpPr>
        <p:spPr>
          <a:xfrm>
            <a:off x="811975" y="1032900"/>
            <a:ext cx="2804400" cy="100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7"/>
          <p:cNvSpPr txBox="1">
            <a:spLocks noGrp="1"/>
          </p:cNvSpPr>
          <p:nvPr>
            <p:ph type="subTitle" idx="1"/>
          </p:nvPr>
        </p:nvSpPr>
        <p:spPr>
          <a:xfrm>
            <a:off x="811975" y="2039700"/>
            <a:ext cx="4294800" cy="207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200"/>
              <a:buFont typeface="Nunito Light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200"/>
              <a:buFont typeface="Nunito Light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200"/>
              <a:buFont typeface="Nunito Light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200"/>
              <a:buFont typeface="Nunito Light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Nunito Light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Nunito Light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Nunito Light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139" name="Google Shape;139;p7"/>
          <p:cNvSpPr>
            <a:spLocks noGrp="1"/>
          </p:cNvSpPr>
          <p:nvPr>
            <p:ph type="pic" idx="2"/>
          </p:nvPr>
        </p:nvSpPr>
        <p:spPr>
          <a:xfrm>
            <a:off x="5668975" y="1076550"/>
            <a:ext cx="2990400" cy="29904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40" name="Google Shape;140;p7"/>
          <p:cNvSpPr/>
          <p:nvPr/>
        </p:nvSpPr>
        <p:spPr>
          <a:xfrm rot="-2381697">
            <a:off x="-1265120" y="-661594"/>
            <a:ext cx="3096202" cy="2008988"/>
          </a:xfrm>
          <a:custGeom>
            <a:avLst/>
            <a:gdLst/>
            <a:ahLst/>
            <a:cxnLst/>
            <a:rect l="l" t="t" r="r" b="b"/>
            <a:pathLst>
              <a:path w="39315" h="31790" extrusionOk="0">
                <a:moveTo>
                  <a:pt x="21370" y="0"/>
                </a:moveTo>
                <a:cubicBezTo>
                  <a:pt x="19245" y="0"/>
                  <a:pt x="16609" y="420"/>
                  <a:pt x="13994" y="1929"/>
                </a:cubicBezTo>
                <a:cubicBezTo>
                  <a:pt x="8094" y="5332"/>
                  <a:pt x="5120" y="12086"/>
                  <a:pt x="2561" y="17498"/>
                </a:cubicBezTo>
                <a:cubicBezTo>
                  <a:pt x="0" y="22912"/>
                  <a:pt x="1474" y="28410"/>
                  <a:pt x="5979" y="30920"/>
                </a:cubicBezTo>
                <a:cubicBezTo>
                  <a:pt x="7113" y="31551"/>
                  <a:pt x="8155" y="31789"/>
                  <a:pt x="9181" y="31789"/>
                </a:cubicBezTo>
                <a:cubicBezTo>
                  <a:pt x="12232" y="31789"/>
                  <a:pt x="15135" y="29683"/>
                  <a:pt x="19863" y="29548"/>
                </a:cubicBezTo>
                <a:cubicBezTo>
                  <a:pt x="20630" y="29526"/>
                  <a:pt x="21329" y="29520"/>
                  <a:pt x="21975" y="29520"/>
                </a:cubicBezTo>
                <a:cubicBezTo>
                  <a:pt x="22766" y="29520"/>
                  <a:pt x="23477" y="29529"/>
                  <a:pt x="24134" y="29529"/>
                </a:cubicBezTo>
                <a:cubicBezTo>
                  <a:pt x="27359" y="29529"/>
                  <a:pt x="29297" y="29308"/>
                  <a:pt x="33123" y="26702"/>
                </a:cubicBezTo>
                <a:cubicBezTo>
                  <a:pt x="38366" y="23130"/>
                  <a:pt x="39314" y="14704"/>
                  <a:pt x="35179" y="8470"/>
                </a:cubicBezTo>
                <a:cubicBezTo>
                  <a:pt x="31041" y="2236"/>
                  <a:pt x="25903" y="663"/>
                  <a:pt x="25903" y="663"/>
                </a:cubicBezTo>
                <a:cubicBezTo>
                  <a:pt x="25903" y="663"/>
                  <a:pt x="24040" y="0"/>
                  <a:pt x="21370" y="0"/>
                </a:cubicBez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7"/>
          <p:cNvSpPr/>
          <p:nvPr/>
        </p:nvSpPr>
        <p:spPr>
          <a:xfrm rot="-7296874">
            <a:off x="-735040" y="4231574"/>
            <a:ext cx="2036053" cy="1508864"/>
          </a:xfrm>
          <a:custGeom>
            <a:avLst/>
            <a:gdLst/>
            <a:ahLst/>
            <a:cxnLst/>
            <a:rect l="l" t="t" r="r" b="b"/>
            <a:pathLst>
              <a:path w="39315" h="31790" extrusionOk="0">
                <a:moveTo>
                  <a:pt x="21370" y="0"/>
                </a:moveTo>
                <a:cubicBezTo>
                  <a:pt x="19245" y="0"/>
                  <a:pt x="16609" y="420"/>
                  <a:pt x="13994" y="1929"/>
                </a:cubicBezTo>
                <a:cubicBezTo>
                  <a:pt x="8094" y="5332"/>
                  <a:pt x="5120" y="12086"/>
                  <a:pt x="2561" y="17498"/>
                </a:cubicBezTo>
                <a:cubicBezTo>
                  <a:pt x="0" y="22912"/>
                  <a:pt x="1474" y="28410"/>
                  <a:pt x="5979" y="30920"/>
                </a:cubicBezTo>
                <a:cubicBezTo>
                  <a:pt x="7113" y="31551"/>
                  <a:pt x="8155" y="31789"/>
                  <a:pt x="9181" y="31789"/>
                </a:cubicBezTo>
                <a:cubicBezTo>
                  <a:pt x="12232" y="31789"/>
                  <a:pt x="15135" y="29683"/>
                  <a:pt x="19863" y="29548"/>
                </a:cubicBezTo>
                <a:cubicBezTo>
                  <a:pt x="20630" y="29526"/>
                  <a:pt x="21329" y="29520"/>
                  <a:pt x="21975" y="29520"/>
                </a:cubicBezTo>
                <a:cubicBezTo>
                  <a:pt x="22766" y="29520"/>
                  <a:pt x="23477" y="29529"/>
                  <a:pt x="24134" y="29529"/>
                </a:cubicBezTo>
                <a:cubicBezTo>
                  <a:pt x="27359" y="29529"/>
                  <a:pt x="29297" y="29308"/>
                  <a:pt x="33123" y="26702"/>
                </a:cubicBezTo>
                <a:cubicBezTo>
                  <a:pt x="38366" y="23130"/>
                  <a:pt x="39314" y="14704"/>
                  <a:pt x="35179" y="8470"/>
                </a:cubicBezTo>
                <a:cubicBezTo>
                  <a:pt x="31041" y="2236"/>
                  <a:pt x="25903" y="663"/>
                  <a:pt x="25903" y="663"/>
                </a:cubicBezTo>
                <a:cubicBezTo>
                  <a:pt x="25903" y="663"/>
                  <a:pt x="24040" y="0"/>
                  <a:pt x="21370" y="0"/>
                </a:cubicBez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2" name="Google Shape;142;p7"/>
          <p:cNvGrpSpPr/>
          <p:nvPr/>
        </p:nvGrpSpPr>
        <p:grpSpPr>
          <a:xfrm>
            <a:off x="65066" y="4373044"/>
            <a:ext cx="878158" cy="654532"/>
            <a:chOff x="1114425" y="4361211"/>
            <a:chExt cx="573023" cy="427101"/>
          </a:xfrm>
        </p:grpSpPr>
        <p:grpSp>
          <p:nvGrpSpPr>
            <p:cNvPr id="143" name="Google Shape;143;p7"/>
            <p:cNvGrpSpPr/>
            <p:nvPr/>
          </p:nvGrpSpPr>
          <p:grpSpPr>
            <a:xfrm>
              <a:off x="1114425" y="4361211"/>
              <a:ext cx="573023" cy="427101"/>
              <a:chOff x="1114425" y="4361211"/>
              <a:chExt cx="573023" cy="427101"/>
            </a:xfrm>
          </p:grpSpPr>
          <p:sp>
            <p:nvSpPr>
              <p:cNvPr id="144" name="Google Shape;144;p7"/>
              <p:cNvSpPr/>
              <p:nvPr/>
            </p:nvSpPr>
            <p:spPr>
              <a:xfrm>
                <a:off x="1241964" y="4361211"/>
                <a:ext cx="445484" cy="299466"/>
              </a:xfrm>
              <a:custGeom>
                <a:avLst/>
                <a:gdLst/>
                <a:ahLst/>
                <a:cxnLst/>
                <a:rect l="l" t="t" r="r" b="b"/>
                <a:pathLst>
                  <a:path w="445484" h="299466" extrusionOk="0">
                    <a:moveTo>
                      <a:pt x="139160" y="7715"/>
                    </a:moveTo>
                    <a:lnTo>
                      <a:pt x="173450" y="42005"/>
                    </a:lnTo>
                    <a:cubicBezTo>
                      <a:pt x="178403" y="46958"/>
                      <a:pt x="185166" y="49721"/>
                      <a:pt x="192215" y="49721"/>
                    </a:cubicBezTo>
                    <a:lnTo>
                      <a:pt x="419005" y="49721"/>
                    </a:lnTo>
                    <a:cubicBezTo>
                      <a:pt x="433673" y="49721"/>
                      <a:pt x="445484" y="61627"/>
                      <a:pt x="445484" y="76200"/>
                    </a:cubicBezTo>
                    <a:lnTo>
                      <a:pt x="445484" y="272987"/>
                    </a:lnTo>
                    <a:cubicBezTo>
                      <a:pt x="445484" y="287655"/>
                      <a:pt x="433578" y="299466"/>
                      <a:pt x="419005" y="299466"/>
                    </a:cubicBezTo>
                    <a:lnTo>
                      <a:pt x="26479" y="299466"/>
                    </a:lnTo>
                    <a:cubicBezTo>
                      <a:pt x="11811" y="299466"/>
                      <a:pt x="0" y="287560"/>
                      <a:pt x="0" y="272987"/>
                    </a:cubicBezTo>
                    <a:lnTo>
                      <a:pt x="0" y="26479"/>
                    </a:lnTo>
                    <a:cubicBezTo>
                      <a:pt x="0" y="11811"/>
                      <a:pt x="11906" y="0"/>
                      <a:pt x="26479" y="0"/>
                    </a:cubicBezTo>
                    <a:lnTo>
                      <a:pt x="120396" y="0"/>
                    </a:lnTo>
                    <a:cubicBezTo>
                      <a:pt x="127445" y="0"/>
                      <a:pt x="134207" y="2762"/>
                      <a:pt x="139160" y="7715"/>
                    </a:cubicBezTo>
                    <a:close/>
                  </a:path>
                </a:pathLst>
              </a:custGeom>
              <a:solidFill>
                <a:srgbClr val="35363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5" name="Google Shape;145;p7"/>
              <p:cNvSpPr/>
              <p:nvPr/>
            </p:nvSpPr>
            <p:spPr>
              <a:xfrm>
                <a:off x="1178242" y="4425029"/>
                <a:ext cx="445484" cy="299466"/>
              </a:xfrm>
              <a:custGeom>
                <a:avLst/>
                <a:gdLst/>
                <a:ahLst/>
                <a:cxnLst/>
                <a:rect l="l" t="t" r="r" b="b"/>
                <a:pathLst>
                  <a:path w="445484" h="299466" extrusionOk="0">
                    <a:moveTo>
                      <a:pt x="139160" y="7620"/>
                    </a:moveTo>
                    <a:lnTo>
                      <a:pt x="173450" y="41910"/>
                    </a:lnTo>
                    <a:cubicBezTo>
                      <a:pt x="178403" y="46863"/>
                      <a:pt x="185166" y="49721"/>
                      <a:pt x="192215" y="49721"/>
                    </a:cubicBezTo>
                    <a:lnTo>
                      <a:pt x="419005" y="49721"/>
                    </a:lnTo>
                    <a:cubicBezTo>
                      <a:pt x="433673" y="49721"/>
                      <a:pt x="445484" y="61627"/>
                      <a:pt x="445484" y="76200"/>
                    </a:cubicBezTo>
                    <a:lnTo>
                      <a:pt x="445484" y="272987"/>
                    </a:lnTo>
                    <a:cubicBezTo>
                      <a:pt x="445484" y="287655"/>
                      <a:pt x="433578" y="299466"/>
                      <a:pt x="419005" y="299466"/>
                    </a:cubicBezTo>
                    <a:lnTo>
                      <a:pt x="26479" y="299466"/>
                    </a:lnTo>
                    <a:cubicBezTo>
                      <a:pt x="11811" y="299466"/>
                      <a:pt x="0" y="287560"/>
                      <a:pt x="0" y="272987"/>
                    </a:cubicBezTo>
                    <a:lnTo>
                      <a:pt x="0" y="26479"/>
                    </a:lnTo>
                    <a:cubicBezTo>
                      <a:pt x="0" y="11811"/>
                      <a:pt x="11906" y="0"/>
                      <a:pt x="26479" y="0"/>
                    </a:cubicBezTo>
                    <a:lnTo>
                      <a:pt x="120396" y="0"/>
                    </a:lnTo>
                    <a:cubicBezTo>
                      <a:pt x="127445" y="0"/>
                      <a:pt x="134207" y="2762"/>
                      <a:pt x="139160" y="7715"/>
                    </a:cubicBezTo>
                    <a:close/>
                  </a:path>
                </a:pathLst>
              </a:custGeom>
              <a:solidFill>
                <a:srgbClr val="42444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" name="Google Shape;146;p7"/>
              <p:cNvSpPr/>
              <p:nvPr/>
            </p:nvSpPr>
            <p:spPr>
              <a:xfrm>
                <a:off x="1114425" y="4488846"/>
                <a:ext cx="445484" cy="299466"/>
              </a:xfrm>
              <a:custGeom>
                <a:avLst/>
                <a:gdLst/>
                <a:ahLst/>
                <a:cxnLst/>
                <a:rect l="l" t="t" r="r" b="b"/>
                <a:pathLst>
                  <a:path w="445484" h="299466" extrusionOk="0">
                    <a:moveTo>
                      <a:pt x="139160" y="7620"/>
                    </a:moveTo>
                    <a:lnTo>
                      <a:pt x="173450" y="41910"/>
                    </a:lnTo>
                    <a:cubicBezTo>
                      <a:pt x="178403" y="46863"/>
                      <a:pt x="185166" y="49721"/>
                      <a:pt x="192215" y="49721"/>
                    </a:cubicBezTo>
                    <a:lnTo>
                      <a:pt x="419005" y="49721"/>
                    </a:lnTo>
                    <a:cubicBezTo>
                      <a:pt x="433673" y="49721"/>
                      <a:pt x="445484" y="61627"/>
                      <a:pt x="445484" y="76200"/>
                    </a:cubicBezTo>
                    <a:lnTo>
                      <a:pt x="445484" y="272987"/>
                    </a:lnTo>
                    <a:cubicBezTo>
                      <a:pt x="445484" y="287655"/>
                      <a:pt x="433578" y="299466"/>
                      <a:pt x="419005" y="299466"/>
                    </a:cubicBezTo>
                    <a:lnTo>
                      <a:pt x="26480" y="299466"/>
                    </a:lnTo>
                    <a:cubicBezTo>
                      <a:pt x="11811" y="299466"/>
                      <a:pt x="0" y="287560"/>
                      <a:pt x="0" y="272987"/>
                    </a:cubicBezTo>
                    <a:lnTo>
                      <a:pt x="0" y="26479"/>
                    </a:lnTo>
                    <a:cubicBezTo>
                      <a:pt x="0" y="11811"/>
                      <a:pt x="11906" y="0"/>
                      <a:pt x="26480" y="0"/>
                    </a:cubicBezTo>
                    <a:lnTo>
                      <a:pt x="120396" y="0"/>
                    </a:lnTo>
                    <a:cubicBezTo>
                      <a:pt x="127445" y="0"/>
                      <a:pt x="134207" y="2762"/>
                      <a:pt x="139160" y="7811"/>
                    </a:cubicBezTo>
                    <a:close/>
                  </a:path>
                </a:pathLst>
              </a:custGeom>
              <a:solidFill>
                <a:srgbClr val="6F708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47" name="Google Shape;147;p7"/>
            <p:cNvSpPr/>
            <p:nvPr/>
          </p:nvSpPr>
          <p:spPr>
            <a:xfrm>
              <a:off x="1303210" y="4628965"/>
              <a:ext cx="68735" cy="82063"/>
            </a:xfrm>
            <a:custGeom>
              <a:avLst/>
              <a:gdLst/>
              <a:ahLst/>
              <a:cxnLst/>
              <a:rect l="l" t="t" r="r" b="b"/>
              <a:pathLst>
                <a:path w="68735" h="82063" extrusionOk="0">
                  <a:moveTo>
                    <a:pt x="0" y="6471"/>
                  </a:moveTo>
                  <a:lnTo>
                    <a:pt x="0" y="75527"/>
                  </a:lnTo>
                  <a:cubicBezTo>
                    <a:pt x="0" y="80575"/>
                    <a:pt x="5524" y="83719"/>
                    <a:pt x="9811" y="81147"/>
                  </a:cubicBezTo>
                  <a:lnTo>
                    <a:pt x="65532" y="48095"/>
                  </a:lnTo>
                  <a:cubicBezTo>
                    <a:pt x="69723" y="45619"/>
                    <a:pt x="69818" y="39618"/>
                    <a:pt x="65723" y="37046"/>
                  </a:cubicBezTo>
                  <a:lnTo>
                    <a:pt x="10001" y="1042"/>
                  </a:lnTo>
                  <a:cubicBezTo>
                    <a:pt x="5715" y="-1721"/>
                    <a:pt x="0" y="1327"/>
                    <a:pt x="0" y="647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8"/>
          <p:cNvSpPr txBox="1">
            <a:spLocks noGrp="1"/>
          </p:cNvSpPr>
          <p:nvPr>
            <p:ph type="title"/>
          </p:nvPr>
        </p:nvSpPr>
        <p:spPr>
          <a:xfrm>
            <a:off x="2317950" y="1307100"/>
            <a:ext cx="45081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0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50" name="Google Shape;150;p8"/>
          <p:cNvSpPr/>
          <p:nvPr/>
        </p:nvSpPr>
        <p:spPr>
          <a:xfrm rot="-3263452" flipH="1">
            <a:off x="5847147" y="3927927"/>
            <a:ext cx="2997856" cy="2576292"/>
          </a:xfrm>
          <a:custGeom>
            <a:avLst/>
            <a:gdLst/>
            <a:ahLst/>
            <a:cxnLst/>
            <a:rect l="l" t="t" r="r" b="b"/>
            <a:pathLst>
              <a:path w="38869" h="30330" extrusionOk="0">
                <a:moveTo>
                  <a:pt x="24297" y="1"/>
                </a:moveTo>
                <a:cubicBezTo>
                  <a:pt x="23576" y="1"/>
                  <a:pt x="22813" y="81"/>
                  <a:pt x="22018" y="271"/>
                </a:cubicBezTo>
                <a:cubicBezTo>
                  <a:pt x="16904" y="1494"/>
                  <a:pt x="14626" y="5778"/>
                  <a:pt x="11611" y="8671"/>
                </a:cubicBezTo>
                <a:cubicBezTo>
                  <a:pt x="10032" y="10186"/>
                  <a:pt x="7766" y="10684"/>
                  <a:pt x="5916" y="11826"/>
                </a:cubicBezTo>
                <a:cubicBezTo>
                  <a:pt x="0" y="15481"/>
                  <a:pt x="539" y="24197"/>
                  <a:pt x="4874" y="27639"/>
                </a:cubicBezTo>
                <a:cubicBezTo>
                  <a:pt x="7150" y="29445"/>
                  <a:pt x="9815" y="30330"/>
                  <a:pt x="12976" y="30330"/>
                </a:cubicBezTo>
                <a:cubicBezTo>
                  <a:pt x="15025" y="30330"/>
                  <a:pt x="17282" y="29958"/>
                  <a:pt x="19778" y="29225"/>
                </a:cubicBezTo>
                <a:cubicBezTo>
                  <a:pt x="26123" y="27360"/>
                  <a:pt x="30656" y="26268"/>
                  <a:pt x="34763" y="20412"/>
                </a:cubicBezTo>
                <a:cubicBezTo>
                  <a:pt x="38869" y="14558"/>
                  <a:pt x="35544" y="6859"/>
                  <a:pt x="30907" y="2368"/>
                </a:cubicBezTo>
                <a:cubicBezTo>
                  <a:pt x="30907" y="2368"/>
                  <a:pt x="28215" y="1"/>
                  <a:pt x="24297" y="1"/>
                </a:cubicBez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8"/>
          <p:cNvSpPr/>
          <p:nvPr/>
        </p:nvSpPr>
        <p:spPr>
          <a:xfrm rot="460623" flipH="1">
            <a:off x="6387251" y="-1517085"/>
            <a:ext cx="4087061" cy="3304707"/>
          </a:xfrm>
          <a:custGeom>
            <a:avLst/>
            <a:gdLst/>
            <a:ahLst/>
            <a:cxnLst/>
            <a:rect l="l" t="t" r="r" b="b"/>
            <a:pathLst>
              <a:path w="39315" h="31790" extrusionOk="0">
                <a:moveTo>
                  <a:pt x="21370" y="0"/>
                </a:moveTo>
                <a:cubicBezTo>
                  <a:pt x="19245" y="0"/>
                  <a:pt x="16609" y="420"/>
                  <a:pt x="13994" y="1929"/>
                </a:cubicBezTo>
                <a:cubicBezTo>
                  <a:pt x="8094" y="5332"/>
                  <a:pt x="5120" y="12086"/>
                  <a:pt x="2561" y="17498"/>
                </a:cubicBezTo>
                <a:cubicBezTo>
                  <a:pt x="0" y="22912"/>
                  <a:pt x="1474" y="28410"/>
                  <a:pt x="5979" y="30920"/>
                </a:cubicBezTo>
                <a:cubicBezTo>
                  <a:pt x="7113" y="31551"/>
                  <a:pt x="8155" y="31789"/>
                  <a:pt x="9181" y="31789"/>
                </a:cubicBezTo>
                <a:cubicBezTo>
                  <a:pt x="12232" y="31789"/>
                  <a:pt x="15135" y="29683"/>
                  <a:pt x="19863" y="29548"/>
                </a:cubicBezTo>
                <a:cubicBezTo>
                  <a:pt x="20630" y="29526"/>
                  <a:pt x="21329" y="29520"/>
                  <a:pt x="21975" y="29520"/>
                </a:cubicBezTo>
                <a:cubicBezTo>
                  <a:pt x="22766" y="29520"/>
                  <a:pt x="23477" y="29529"/>
                  <a:pt x="24134" y="29529"/>
                </a:cubicBezTo>
                <a:cubicBezTo>
                  <a:pt x="27359" y="29529"/>
                  <a:pt x="29297" y="29308"/>
                  <a:pt x="33123" y="26702"/>
                </a:cubicBezTo>
                <a:cubicBezTo>
                  <a:pt x="38366" y="23130"/>
                  <a:pt x="39314" y="14704"/>
                  <a:pt x="35179" y="8470"/>
                </a:cubicBezTo>
                <a:cubicBezTo>
                  <a:pt x="31041" y="2236"/>
                  <a:pt x="25903" y="663"/>
                  <a:pt x="25903" y="663"/>
                </a:cubicBezTo>
                <a:cubicBezTo>
                  <a:pt x="25903" y="663"/>
                  <a:pt x="24040" y="0"/>
                  <a:pt x="21370" y="0"/>
                </a:cubicBez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8"/>
          <p:cNvSpPr/>
          <p:nvPr/>
        </p:nvSpPr>
        <p:spPr>
          <a:xfrm rot="-4592116" flipH="1">
            <a:off x="6189" y="113200"/>
            <a:ext cx="642877" cy="519829"/>
          </a:xfrm>
          <a:custGeom>
            <a:avLst/>
            <a:gdLst/>
            <a:ahLst/>
            <a:cxnLst/>
            <a:rect l="l" t="t" r="r" b="b"/>
            <a:pathLst>
              <a:path w="39315" h="31790" extrusionOk="0">
                <a:moveTo>
                  <a:pt x="21370" y="0"/>
                </a:moveTo>
                <a:cubicBezTo>
                  <a:pt x="19245" y="0"/>
                  <a:pt x="16609" y="420"/>
                  <a:pt x="13994" y="1929"/>
                </a:cubicBezTo>
                <a:cubicBezTo>
                  <a:pt x="8094" y="5332"/>
                  <a:pt x="5120" y="12086"/>
                  <a:pt x="2561" y="17498"/>
                </a:cubicBezTo>
                <a:cubicBezTo>
                  <a:pt x="0" y="22912"/>
                  <a:pt x="1474" y="28410"/>
                  <a:pt x="5979" y="30920"/>
                </a:cubicBezTo>
                <a:cubicBezTo>
                  <a:pt x="7113" y="31551"/>
                  <a:pt x="8155" y="31789"/>
                  <a:pt x="9181" y="31789"/>
                </a:cubicBezTo>
                <a:cubicBezTo>
                  <a:pt x="12232" y="31789"/>
                  <a:pt x="15135" y="29683"/>
                  <a:pt x="19863" y="29548"/>
                </a:cubicBezTo>
                <a:cubicBezTo>
                  <a:pt x="20630" y="29526"/>
                  <a:pt x="21329" y="29520"/>
                  <a:pt x="21975" y="29520"/>
                </a:cubicBezTo>
                <a:cubicBezTo>
                  <a:pt x="22766" y="29520"/>
                  <a:pt x="23477" y="29529"/>
                  <a:pt x="24134" y="29529"/>
                </a:cubicBezTo>
                <a:cubicBezTo>
                  <a:pt x="27359" y="29529"/>
                  <a:pt x="29297" y="29308"/>
                  <a:pt x="33123" y="26702"/>
                </a:cubicBezTo>
                <a:cubicBezTo>
                  <a:pt x="38366" y="23130"/>
                  <a:pt x="39314" y="14704"/>
                  <a:pt x="35179" y="8470"/>
                </a:cubicBezTo>
                <a:cubicBezTo>
                  <a:pt x="31041" y="2236"/>
                  <a:pt x="25903" y="663"/>
                  <a:pt x="25903" y="663"/>
                </a:cubicBezTo>
                <a:cubicBezTo>
                  <a:pt x="25903" y="663"/>
                  <a:pt x="24040" y="0"/>
                  <a:pt x="21370" y="0"/>
                </a:cubicBez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9"/>
          <p:cNvSpPr txBox="1">
            <a:spLocks noGrp="1"/>
          </p:cNvSpPr>
          <p:nvPr>
            <p:ph type="title"/>
          </p:nvPr>
        </p:nvSpPr>
        <p:spPr>
          <a:xfrm>
            <a:off x="2135550" y="1189100"/>
            <a:ext cx="4872900" cy="196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1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9"/>
          <p:cNvSpPr txBox="1">
            <a:spLocks noGrp="1"/>
          </p:cNvSpPr>
          <p:nvPr>
            <p:ph type="subTitle" idx="1"/>
          </p:nvPr>
        </p:nvSpPr>
        <p:spPr>
          <a:xfrm>
            <a:off x="2135550" y="3153500"/>
            <a:ext cx="4872900" cy="67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9"/>
          <p:cNvSpPr/>
          <p:nvPr/>
        </p:nvSpPr>
        <p:spPr>
          <a:xfrm rot="3263452">
            <a:off x="-163955" y="3927927"/>
            <a:ext cx="2997856" cy="2576292"/>
          </a:xfrm>
          <a:custGeom>
            <a:avLst/>
            <a:gdLst/>
            <a:ahLst/>
            <a:cxnLst/>
            <a:rect l="l" t="t" r="r" b="b"/>
            <a:pathLst>
              <a:path w="38869" h="30330" extrusionOk="0">
                <a:moveTo>
                  <a:pt x="24297" y="1"/>
                </a:moveTo>
                <a:cubicBezTo>
                  <a:pt x="23576" y="1"/>
                  <a:pt x="22813" y="81"/>
                  <a:pt x="22018" y="271"/>
                </a:cubicBezTo>
                <a:cubicBezTo>
                  <a:pt x="16904" y="1494"/>
                  <a:pt x="14626" y="5778"/>
                  <a:pt x="11611" y="8671"/>
                </a:cubicBezTo>
                <a:cubicBezTo>
                  <a:pt x="10032" y="10186"/>
                  <a:pt x="7766" y="10684"/>
                  <a:pt x="5916" y="11826"/>
                </a:cubicBezTo>
                <a:cubicBezTo>
                  <a:pt x="0" y="15481"/>
                  <a:pt x="539" y="24197"/>
                  <a:pt x="4874" y="27639"/>
                </a:cubicBezTo>
                <a:cubicBezTo>
                  <a:pt x="7150" y="29445"/>
                  <a:pt x="9815" y="30330"/>
                  <a:pt x="12976" y="30330"/>
                </a:cubicBezTo>
                <a:cubicBezTo>
                  <a:pt x="15025" y="30330"/>
                  <a:pt x="17282" y="29958"/>
                  <a:pt x="19778" y="29225"/>
                </a:cubicBezTo>
                <a:cubicBezTo>
                  <a:pt x="26123" y="27360"/>
                  <a:pt x="30656" y="26268"/>
                  <a:pt x="34763" y="20412"/>
                </a:cubicBezTo>
                <a:cubicBezTo>
                  <a:pt x="38869" y="14558"/>
                  <a:pt x="35544" y="6859"/>
                  <a:pt x="30907" y="2368"/>
                </a:cubicBezTo>
                <a:cubicBezTo>
                  <a:pt x="30907" y="2368"/>
                  <a:pt x="28215" y="1"/>
                  <a:pt x="24297" y="1"/>
                </a:cubicBez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9"/>
          <p:cNvSpPr/>
          <p:nvPr/>
        </p:nvSpPr>
        <p:spPr>
          <a:xfrm rot="-460623">
            <a:off x="-1793263" y="-1517085"/>
            <a:ext cx="4087061" cy="3304707"/>
          </a:xfrm>
          <a:custGeom>
            <a:avLst/>
            <a:gdLst/>
            <a:ahLst/>
            <a:cxnLst/>
            <a:rect l="l" t="t" r="r" b="b"/>
            <a:pathLst>
              <a:path w="39315" h="31790" extrusionOk="0">
                <a:moveTo>
                  <a:pt x="21370" y="0"/>
                </a:moveTo>
                <a:cubicBezTo>
                  <a:pt x="19245" y="0"/>
                  <a:pt x="16609" y="420"/>
                  <a:pt x="13994" y="1929"/>
                </a:cubicBezTo>
                <a:cubicBezTo>
                  <a:pt x="8094" y="5332"/>
                  <a:pt x="5120" y="12086"/>
                  <a:pt x="2561" y="17498"/>
                </a:cubicBezTo>
                <a:cubicBezTo>
                  <a:pt x="0" y="22912"/>
                  <a:pt x="1474" y="28410"/>
                  <a:pt x="5979" y="30920"/>
                </a:cubicBezTo>
                <a:cubicBezTo>
                  <a:pt x="7113" y="31551"/>
                  <a:pt x="8155" y="31789"/>
                  <a:pt x="9181" y="31789"/>
                </a:cubicBezTo>
                <a:cubicBezTo>
                  <a:pt x="12232" y="31789"/>
                  <a:pt x="15135" y="29683"/>
                  <a:pt x="19863" y="29548"/>
                </a:cubicBezTo>
                <a:cubicBezTo>
                  <a:pt x="20630" y="29526"/>
                  <a:pt x="21329" y="29520"/>
                  <a:pt x="21975" y="29520"/>
                </a:cubicBezTo>
                <a:cubicBezTo>
                  <a:pt x="22766" y="29520"/>
                  <a:pt x="23477" y="29529"/>
                  <a:pt x="24134" y="29529"/>
                </a:cubicBezTo>
                <a:cubicBezTo>
                  <a:pt x="27359" y="29529"/>
                  <a:pt x="29297" y="29308"/>
                  <a:pt x="33123" y="26702"/>
                </a:cubicBezTo>
                <a:cubicBezTo>
                  <a:pt x="38366" y="23130"/>
                  <a:pt x="39314" y="14704"/>
                  <a:pt x="35179" y="8470"/>
                </a:cubicBezTo>
                <a:cubicBezTo>
                  <a:pt x="31041" y="2236"/>
                  <a:pt x="25903" y="663"/>
                  <a:pt x="25903" y="663"/>
                </a:cubicBezTo>
                <a:cubicBezTo>
                  <a:pt x="25903" y="663"/>
                  <a:pt x="24040" y="0"/>
                  <a:pt x="21370" y="0"/>
                </a:cubicBez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9"/>
          <p:cNvSpPr/>
          <p:nvPr/>
        </p:nvSpPr>
        <p:spPr>
          <a:xfrm rot="4592047">
            <a:off x="7797256" y="593203"/>
            <a:ext cx="1475158" cy="1192809"/>
          </a:xfrm>
          <a:custGeom>
            <a:avLst/>
            <a:gdLst/>
            <a:ahLst/>
            <a:cxnLst/>
            <a:rect l="l" t="t" r="r" b="b"/>
            <a:pathLst>
              <a:path w="39315" h="31790" extrusionOk="0">
                <a:moveTo>
                  <a:pt x="21370" y="0"/>
                </a:moveTo>
                <a:cubicBezTo>
                  <a:pt x="19245" y="0"/>
                  <a:pt x="16609" y="420"/>
                  <a:pt x="13994" y="1929"/>
                </a:cubicBezTo>
                <a:cubicBezTo>
                  <a:pt x="8094" y="5332"/>
                  <a:pt x="5120" y="12086"/>
                  <a:pt x="2561" y="17498"/>
                </a:cubicBezTo>
                <a:cubicBezTo>
                  <a:pt x="0" y="22912"/>
                  <a:pt x="1474" y="28410"/>
                  <a:pt x="5979" y="30920"/>
                </a:cubicBezTo>
                <a:cubicBezTo>
                  <a:pt x="7113" y="31551"/>
                  <a:pt x="8155" y="31789"/>
                  <a:pt x="9181" y="31789"/>
                </a:cubicBezTo>
                <a:cubicBezTo>
                  <a:pt x="12232" y="31789"/>
                  <a:pt x="15135" y="29683"/>
                  <a:pt x="19863" y="29548"/>
                </a:cubicBezTo>
                <a:cubicBezTo>
                  <a:pt x="20630" y="29526"/>
                  <a:pt x="21329" y="29520"/>
                  <a:pt x="21975" y="29520"/>
                </a:cubicBezTo>
                <a:cubicBezTo>
                  <a:pt x="22766" y="29520"/>
                  <a:pt x="23477" y="29529"/>
                  <a:pt x="24134" y="29529"/>
                </a:cubicBezTo>
                <a:cubicBezTo>
                  <a:pt x="27359" y="29529"/>
                  <a:pt x="29297" y="29308"/>
                  <a:pt x="33123" y="26702"/>
                </a:cubicBezTo>
                <a:cubicBezTo>
                  <a:pt x="38366" y="23130"/>
                  <a:pt x="39314" y="14704"/>
                  <a:pt x="35179" y="8470"/>
                </a:cubicBezTo>
                <a:cubicBezTo>
                  <a:pt x="31041" y="2236"/>
                  <a:pt x="25903" y="663"/>
                  <a:pt x="25903" y="663"/>
                </a:cubicBezTo>
                <a:cubicBezTo>
                  <a:pt x="25903" y="663"/>
                  <a:pt x="24040" y="0"/>
                  <a:pt x="21370" y="0"/>
                </a:cubicBez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0"/>
          <p:cNvSpPr txBox="1">
            <a:spLocks noGrp="1"/>
          </p:cNvSpPr>
          <p:nvPr>
            <p:ph type="title"/>
          </p:nvPr>
        </p:nvSpPr>
        <p:spPr>
          <a:xfrm>
            <a:off x="720000" y="4014450"/>
            <a:ext cx="7704000" cy="5727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14"/>
          <p:cNvSpPr txBox="1">
            <a:spLocks noGrp="1"/>
          </p:cNvSpPr>
          <p:nvPr>
            <p:ph type="title"/>
          </p:nvPr>
        </p:nvSpPr>
        <p:spPr>
          <a:xfrm>
            <a:off x="811975" y="1032900"/>
            <a:ext cx="2804400" cy="100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45" name="Google Shape;345;p14"/>
          <p:cNvSpPr txBox="1">
            <a:spLocks noGrp="1"/>
          </p:cNvSpPr>
          <p:nvPr>
            <p:ph type="subTitle" idx="1"/>
          </p:nvPr>
        </p:nvSpPr>
        <p:spPr>
          <a:xfrm>
            <a:off x="811975" y="2039700"/>
            <a:ext cx="4294800" cy="207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●"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200"/>
              <a:buFont typeface="Nunito Light"/>
              <a:buChar char="○"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200"/>
              <a:buFont typeface="Nunito Light"/>
              <a:buChar char="■"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200"/>
              <a:buFont typeface="Nunito Light"/>
              <a:buChar char="●"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200"/>
              <a:buFont typeface="Nunito Light"/>
              <a:buChar char="○"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Nunito Light"/>
              <a:buChar char="■"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Nunito Light"/>
              <a:buChar char="●"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Nunito Light"/>
              <a:buChar char="○"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346" name="Google Shape;346;p14"/>
          <p:cNvSpPr>
            <a:spLocks noGrp="1"/>
          </p:cNvSpPr>
          <p:nvPr>
            <p:ph type="pic" idx="2"/>
          </p:nvPr>
        </p:nvSpPr>
        <p:spPr>
          <a:xfrm>
            <a:off x="5668975" y="1076550"/>
            <a:ext cx="2990400" cy="29904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47" name="Google Shape;347;p14"/>
          <p:cNvSpPr/>
          <p:nvPr/>
        </p:nvSpPr>
        <p:spPr>
          <a:xfrm rot="-2381697">
            <a:off x="-1265120" y="-661594"/>
            <a:ext cx="3096202" cy="2008988"/>
          </a:xfrm>
          <a:custGeom>
            <a:avLst/>
            <a:gdLst/>
            <a:ahLst/>
            <a:cxnLst/>
            <a:rect l="l" t="t" r="r" b="b"/>
            <a:pathLst>
              <a:path w="39315" h="31790" extrusionOk="0">
                <a:moveTo>
                  <a:pt x="21370" y="0"/>
                </a:moveTo>
                <a:cubicBezTo>
                  <a:pt x="19245" y="0"/>
                  <a:pt x="16609" y="420"/>
                  <a:pt x="13994" y="1929"/>
                </a:cubicBezTo>
                <a:cubicBezTo>
                  <a:pt x="8094" y="5332"/>
                  <a:pt x="5120" y="12086"/>
                  <a:pt x="2561" y="17498"/>
                </a:cubicBezTo>
                <a:cubicBezTo>
                  <a:pt x="0" y="22912"/>
                  <a:pt x="1474" y="28410"/>
                  <a:pt x="5979" y="30920"/>
                </a:cubicBezTo>
                <a:cubicBezTo>
                  <a:pt x="7113" y="31551"/>
                  <a:pt x="8155" y="31789"/>
                  <a:pt x="9181" y="31789"/>
                </a:cubicBezTo>
                <a:cubicBezTo>
                  <a:pt x="12232" y="31789"/>
                  <a:pt x="15135" y="29683"/>
                  <a:pt x="19863" y="29548"/>
                </a:cubicBezTo>
                <a:cubicBezTo>
                  <a:pt x="20630" y="29526"/>
                  <a:pt x="21329" y="29520"/>
                  <a:pt x="21975" y="29520"/>
                </a:cubicBezTo>
                <a:cubicBezTo>
                  <a:pt x="22766" y="29520"/>
                  <a:pt x="23477" y="29529"/>
                  <a:pt x="24134" y="29529"/>
                </a:cubicBezTo>
                <a:cubicBezTo>
                  <a:pt x="27359" y="29529"/>
                  <a:pt x="29297" y="29308"/>
                  <a:pt x="33123" y="26702"/>
                </a:cubicBezTo>
                <a:cubicBezTo>
                  <a:pt x="38366" y="23130"/>
                  <a:pt x="39314" y="14704"/>
                  <a:pt x="35179" y="8470"/>
                </a:cubicBezTo>
                <a:cubicBezTo>
                  <a:pt x="31041" y="2236"/>
                  <a:pt x="25903" y="663"/>
                  <a:pt x="25903" y="663"/>
                </a:cubicBezTo>
                <a:cubicBezTo>
                  <a:pt x="25903" y="663"/>
                  <a:pt x="24040" y="0"/>
                  <a:pt x="21370" y="0"/>
                </a:cubicBez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" name="Google Shape;348;p14"/>
          <p:cNvSpPr/>
          <p:nvPr/>
        </p:nvSpPr>
        <p:spPr>
          <a:xfrm rot="-7296874">
            <a:off x="-735040" y="4231574"/>
            <a:ext cx="2036053" cy="1508864"/>
          </a:xfrm>
          <a:custGeom>
            <a:avLst/>
            <a:gdLst/>
            <a:ahLst/>
            <a:cxnLst/>
            <a:rect l="l" t="t" r="r" b="b"/>
            <a:pathLst>
              <a:path w="39315" h="31790" extrusionOk="0">
                <a:moveTo>
                  <a:pt x="21370" y="0"/>
                </a:moveTo>
                <a:cubicBezTo>
                  <a:pt x="19245" y="0"/>
                  <a:pt x="16609" y="420"/>
                  <a:pt x="13994" y="1929"/>
                </a:cubicBezTo>
                <a:cubicBezTo>
                  <a:pt x="8094" y="5332"/>
                  <a:pt x="5120" y="12086"/>
                  <a:pt x="2561" y="17498"/>
                </a:cubicBezTo>
                <a:cubicBezTo>
                  <a:pt x="0" y="22912"/>
                  <a:pt x="1474" y="28410"/>
                  <a:pt x="5979" y="30920"/>
                </a:cubicBezTo>
                <a:cubicBezTo>
                  <a:pt x="7113" y="31551"/>
                  <a:pt x="8155" y="31789"/>
                  <a:pt x="9181" y="31789"/>
                </a:cubicBezTo>
                <a:cubicBezTo>
                  <a:pt x="12232" y="31789"/>
                  <a:pt x="15135" y="29683"/>
                  <a:pt x="19863" y="29548"/>
                </a:cubicBezTo>
                <a:cubicBezTo>
                  <a:pt x="20630" y="29526"/>
                  <a:pt x="21329" y="29520"/>
                  <a:pt x="21975" y="29520"/>
                </a:cubicBezTo>
                <a:cubicBezTo>
                  <a:pt x="22766" y="29520"/>
                  <a:pt x="23477" y="29529"/>
                  <a:pt x="24134" y="29529"/>
                </a:cubicBezTo>
                <a:cubicBezTo>
                  <a:pt x="27359" y="29529"/>
                  <a:pt x="29297" y="29308"/>
                  <a:pt x="33123" y="26702"/>
                </a:cubicBezTo>
                <a:cubicBezTo>
                  <a:pt x="38366" y="23130"/>
                  <a:pt x="39314" y="14704"/>
                  <a:pt x="35179" y="8470"/>
                </a:cubicBezTo>
                <a:cubicBezTo>
                  <a:pt x="31041" y="2236"/>
                  <a:pt x="25903" y="663"/>
                  <a:pt x="25903" y="663"/>
                </a:cubicBezTo>
                <a:cubicBezTo>
                  <a:pt x="25903" y="663"/>
                  <a:pt x="24040" y="0"/>
                  <a:pt x="21370" y="0"/>
                </a:cubicBez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49" name="Google Shape;349;p14"/>
          <p:cNvGrpSpPr/>
          <p:nvPr/>
        </p:nvGrpSpPr>
        <p:grpSpPr>
          <a:xfrm>
            <a:off x="65066" y="4373044"/>
            <a:ext cx="878158" cy="654532"/>
            <a:chOff x="1114425" y="4361211"/>
            <a:chExt cx="573023" cy="427101"/>
          </a:xfrm>
        </p:grpSpPr>
        <p:grpSp>
          <p:nvGrpSpPr>
            <p:cNvPr id="350" name="Google Shape;350;p14"/>
            <p:cNvGrpSpPr/>
            <p:nvPr/>
          </p:nvGrpSpPr>
          <p:grpSpPr>
            <a:xfrm>
              <a:off x="1114425" y="4361211"/>
              <a:ext cx="573023" cy="427101"/>
              <a:chOff x="1114425" y="4361211"/>
              <a:chExt cx="573023" cy="427101"/>
            </a:xfrm>
          </p:grpSpPr>
          <p:sp>
            <p:nvSpPr>
              <p:cNvPr id="351" name="Google Shape;351;p14"/>
              <p:cNvSpPr/>
              <p:nvPr/>
            </p:nvSpPr>
            <p:spPr>
              <a:xfrm>
                <a:off x="1241964" y="4361211"/>
                <a:ext cx="445484" cy="299466"/>
              </a:xfrm>
              <a:custGeom>
                <a:avLst/>
                <a:gdLst/>
                <a:ahLst/>
                <a:cxnLst/>
                <a:rect l="l" t="t" r="r" b="b"/>
                <a:pathLst>
                  <a:path w="445484" h="299466" extrusionOk="0">
                    <a:moveTo>
                      <a:pt x="139160" y="7715"/>
                    </a:moveTo>
                    <a:lnTo>
                      <a:pt x="173450" y="42005"/>
                    </a:lnTo>
                    <a:cubicBezTo>
                      <a:pt x="178403" y="46958"/>
                      <a:pt x="185166" y="49721"/>
                      <a:pt x="192215" y="49721"/>
                    </a:cubicBezTo>
                    <a:lnTo>
                      <a:pt x="419005" y="49721"/>
                    </a:lnTo>
                    <a:cubicBezTo>
                      <a:pt x="433673" y="49721"/>
                      <a:pt x="445484" y="61627"/>
                      <a:pt x="445484" y="76200"/>
                    </a:cubicBezTo>
                    <a:lnTo>
                      <a:pt x="445484" y="272987"/>
                    </a:lnTo>
                    <a:cubicBezTo>
                      <a:pt x="445484" y="287655"/>
                      <a:pt x="433578" y="299466"/>
                      <a:pt x="419005" y="299466"/>
                    </a:cubicBezTo>
                    <a:lnTo>
                      <a:pt x="26479" y="299466"/>
                    </a:lnTo>
                    <a:cubicBezTo>
                      <a:pt x="11811" y="299466"/>
                      <a:pt x="0" y="287560"/>
                      <a:pt x="0" y="272987"/>
                    </a:cubicBezTo>
                    <a:lnTo>
                      <a:pt x="0" y="26479"/>
                    </a:lnTo>
                    <a:cubicBezTo>
                      <a:pt x="0" y="11811"/>
                      <a:pt x="11906" y="0"/>
                      <a:pt x="26479" y="0"/>
                    </a:cubicBezTo>
                    <a:lnTo>
                      <a:pt x="120396" y="0"/>
                    </a:lnTo>
                    <a:cubicBezTo>
                      <a:pt x="127445" y="0"/>
                      <a:pt x="134207" y="2762"/>
                      <a:pt x="139160" y="7715"/>
                    </a:cubicBezTo>
                    <a:close/>
                  </a:path>
                </a:pathLst>
              </a:custGeom>
              <a:solidFill>
                <a:srgbClr val="35363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2" name="Google Shape;352;p14"/>
              <p:cNvSpPr/>
              <p:nvPr/>
            </p:nvSpPr>
            <p:spPr>
              <a:xfrm>
                <a:off x="1178242" y="4425029"/>
                <a:ext cx="445484" cy="299466"/>
              </a:xfrm>
              <a:custGeom>
                <a:avLst/>
                <a:gdLst/>
                <a:ahLst/>
                <a:cxnLst/>
                <a:rect l="l" t="t" r="r" b="b"/>
                <a:pathLst>
                  <a:path w="445484" h="299466" extrusionOk="0">
                    <a:moveTo>
                      <a:pt x="139160" y="7620"/>
                    </a:moveTo>
                    <a:lnTo>
                      <a:pt x="173450" y="41910"/>
                    </a:lnTo>
                    <a:cubicBezTo>
                      <a:pt x="178403" y="46863"/>
                      <a:pt x="185166" y="49721"/>
                      <a:pt x="192215" y="49721"/>
                    </a:cubicBezTo>
                    <a:lnTo>
                      <a:pt x="419005" y="49721"/>
                    </a:lnTo>
                    <a:cubicBezTo>
                      <a:pt x="433673" y="49721"/>
                      <a:pt x="445484" y="61627"/>
                      <a:pt x="445484" y="76200"/>
                    </a:cubicBezTo>
                    <a:lnTo>
                      <a:pt x="445484" y="272987"/>
                    </a:lnTo>
                    <a:cubicBezTo>
                      <a:pt x="445484" y="287655"/>
                      <a:pt x="433578" y="299466"/>
                      <a:pt x="419005" y="299466"/>
                    </a:cubicBezTo>
                    <a:lnTo>
                      <a:pt x="26479" y="299466"/>
                    </a:lnTo>
                    <a:cubicBezTo>
                      <a:pt x="11811" y="299466"/>
                      <a:pt x="0" y="287560"/>
                      <a:pt x="0" y="272987"/>
                    </a:cubicBezTo>
                    <a:lnTo>
                      <a:pt x="0" y="26479"/>
                    </a:lnTo>
                    <a:cubicBezTo>
                      <a:pt x="0" y="11811"/>
                      <a:pt x="11906" y="0"/>
                      <a:pt x="26479" y="0"/>
                    </a:cubicBezTo>
                    <a:lnTo>
                      <a:pt x="120396" y="0"/>
                    </a:lnTo>
                    <a:cubicBezTo>
                      <a:pt x="127445" y="0"/>
                      <a:pt x="134207" y="2762"/>
                      <a:pt x="139160" y="7715"/>
                    </a:cubicBezTo>
                    <a:close/>
                  </a:path>
                </a:pathLst>
              </a:custGeom>
              <a:solidFill>
                <a:srgbClr val="42444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3" name="Google Shape;353;p14"/>
              <p:cNvSpPr/>
              <p:nvPr/>
            </p:nvSpPr>
            <p:spPr>
              <a:xfrm>
                <a:off x="1114425" y="4488846"/>
                <a:ext cx="445484" cy="299466"/>
              </a:xfrm>
              <a:custGeom>
                <a:avLst/>
                <a:gdLst/>
                <a:ahLst/>
                <a:cxnLst/>
                <a:rect l="l" t="t" r="r" b="b"/>
                <a:pathLst>
                  <a:path w="445484" h="299466" extrusionOk="0">
                    <a:moveTo>
                      <a:pt x="139160" y="7620"/>
                    </a:moveTo>
                    <a:lnTo>
                      <a:pt x="173450" y="41910"/>
                    </a:lnTo>
                    <a:cubicBezTo>
                      <a:pt x="178403" y="46863"/>
                      <a:pt x="185166" y="49721"/>
                      <a:pt x="192215" y="49721"/>
                    </a:cubicBezTo>
                    <a:lnTo>
                      <a:pt x="419005" y="49721"/>
                    </a:lnTo>
                    <a:cubicBezTo>
                      <a:pt x="433673" y="49721"/>
                      <a:pt x="445484" y="61627"/>
                      <a:pt x="445484" y="76200"/>
                    </a:cubicBezTo>
                    <a:lnTo>
                      <a:pt x="445484" y="272987"/>
                    </a:lnTo>
                    <a:cubicBezTo>
                      <a:pt x="445484" y="287655"/>
                      <a:pt x="433578" y="299466"/>
                      <a:pt x="419005" y="299466"/>
                    </a:cubicBezTo>
                    <a:lnTo>
                      <a:pt x="26480" y="299466"/>
                    </a:lnTo>
                    <a:cubicBezTo>
                      <a:pt x="11811" y="299466"/>
                      <a:pt x="0" y="287560"/>
                      <a:pt x="0" y="272987"/>
                    </a:cubicBezTo>
                    <a:lnTo>
                      <a:pt x="0" y="26479"/>
                    </a:lnTo>
                    <a:cubicBezTo>
                      <a:pt x="0" y="11811"/>
                      <a:pt x="11906" y="0"/>
                      <a:pt x="26480" y="0"/>
                    </a:cubicBezTo>
                    <a:lnTo>
                      <a:pt x="120396" y="0"/>
                    </a:lnTo>
                    <a:cubicBezTo>
                      <a:pt x="127445" y="0"/>
                      <a:pt x="134207" y="2762"/>
                      <a:pt x="139160" y="7811"/>
                    </a:cubicBezTo>
                    <a:close/>
                  </a:path>
                </a:pathLst>
              </a:custGeom>
              <a:solidFill>
                <a:srgbClr val="6F708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54" name="Google Shape;354;p14"/>
            <p:cNvSpPr/>
            <p:nvPr/>
          </p:nvSpPr>
          <p:spPr>
            <a:xfrm>
              <a:off x="1303210" y="4628965"/>
              <a:ext cx="68735" cy="82063"/>
            </a:xfrm>
            <a:custGeom>
              <a:avLst/>
              <a:gdLst/>
              <a:ahLst/>
              <a:cxnLst/>
              <a:rect l="l" t="t" r="r" b="b"/>
              <a:pathLst>
                <a:path w="68735" h="82063" extrusionOk="0">
                  <a:moveTo>
                    <a:pt x="0" y="6471"/>
                  </a:moveTo>
                  <a:lnTo>
                    <a:pt x="0" y="75527"/>
                  </a:lnTo>
                  <a:cubicBezTo>
                    <a:pt x="0" y="80575"/>
                    <a:pt x="5524" y="83719"/>
                    <a:pt x="9811" y="81147"/>
                  </a:cubicBezTo>
                  <a:lnTo>
                    <a:pt x="65532" y="48095"/>
                  </a:lnTo>
                  <a:cubicBezTo>
                    <a:pt x="69723" y="45619"/>
                    <a:pt x="69818" y="39618"/>
                    <a:pt x="65723" y="37046"/>
                  </a:cubicBezTo>
                  <a:lnTo>
                    <a:pt x="10001" y="1042"/>
                  </a:lnTo>
                  <a:cubicBezTo>
                    <a:pt x="5715" y="-1721"/>
                    <a:pt x="0" y="1327"/>
                    <a:pt x="0" y="647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15"/>
          <p:cNvSpPr txBox="1">
            <a:spLocks noGrp="1"/>
          </p:cNvSpPr>
          <p:nvPr>
            <p:ph type="title"/>
          </p:nvPr>
        </p:nvSpPr>
        <p:spPr>
          <a:xfrm>
            <a:off x="2013850" y="841075"/>
            <a:ext cx="5116200" cy="1390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57" name="Google Shape;357;p15"/>
          <p:cNvSpPr txBox="1">
            <a:spLocks noGrp="1"/>
          </p:cNvSpPr>
          <p:nvPr>
            <p:ph type="subTitle" idx="1"/>
          </p:nvPr>
        </p:nvSpPr>
        <p:spPr>
          <a:xfrm>
            <a:off x="2013850" y="2231525"/>
            <a:ext cx="5116200" cy="207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●"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200"/>
              <a:buFont typeface="Nunito Light"/>
              <a:buChar char="○"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200"/>
              <a:buFont typeface="Nunito Light"/>
              <a:buChar char="■"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200"/>
              <a:buFont typeface="Nunito Light"/>
              <a:buChar char="●"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200"/>
              <a:buFont typeface="Nunito Light"/>
              <a:buChar char="○"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Nunito Light"/>
              <a:buChar char="■"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Nunito Light"/>
              <a:buChar char="●"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Nunito Light"/>
              <a:buChar char="○"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358" name="Google Shape;358;p15"/>
          <p:cNvSpPr/>
          <p:nvPr/>
        </p:nvSpPr>
        <p:spPr>
          <a:xfrm rot="9076707" flipH="1">
            <a:off x="7972821" y="-586852"/>
            <a:ext cx="1683799" cy="1672812"/>
          </a:xfrm>
          <a:custGeom>
            <a:avLst/>
            <a:gdLst/>
            <a:ahLst/>
            <a:cxnLst/>
            <a:rect l="l" t="t" r="r" b="b"/>
            <a:pathLst>
              <a:path w="38869" h="30330" extrusionOk="0">
                <a:moveTo>
                  <a:pt x="24297" y="1"/>
                </a:moveTo>
                <a:cubicBezTo>
                  <a:pt x="23576" y="1"/>
                  <a:pt x="22813" y="81"/>
                  <a:pt x="22018" y="271"/>
                </a:cubicBezTo>
                <a:cubicBezTo>
                  <a:pt x="16904" y="1494"/>
                  <a:pt x="14626" y="5778"/>
                  <a:pt x="11611" y="8671"/>
                </a:cubicBezTo>
                <a:cubicBezTo>
                  <a:pt x="10032" y="10186"/>
                  <a:pt x="7766" y="10684"/>
                  <a:pt x="5916" y="11826"/>
                </a:cubicBezTo>
                <a:cubicBezTo>
                  <a:pt x="0" y="15481"/>
                  <a:pt x="539" y="24197"/>
                  <a:pt x="4874" y="27639"/>
                </a:cubicBezTo>
                <a:cubicBezTo>
                  <a:pt x="7150" y="29445"/>
                  <a:pt x="9815" y="30330"/>
                  <a:pt x="12976" y="30330"/>
                </a:cubicBezTo>
                <a:cubicBezTo>
                  <a:pt x="15025" y="30330"/>
                  <a:pt x="17282" y="29958"/>
                  <a:pt x="19778" y="29225"/>
                </a:cubicBezTo>
                <a:cubicBezTo>
                  <a:pt x="26123" y="27360"/>
                  <a:pt x="30656" y="26268"/>
                  <a:pt x="34763" y="20412"/>
                </a:cubicBezTo>
                <a:cubicBezTo>
                  <a:pt x="38869" y="14558"/>
                  <a:pt x="35544" y="6859"/>
                  <a:pt x="30907" y="2368"/>
                </a:cubicBezTo>
                <a:cubicBezTo>
                  <a:pt x="30907" y="2368"/>
                  <a:pt x="28215" y="1"/>
                  <a:pt x="24297" y="1"/>
                </a:cubicBez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59" name="Google Shape;359;p15"/>
          <p:cNvGrpSpPr/>
          <p:nvPr/>
        </p:nvGrpSpPr>
        <p:grpSpPr>
          <a:xfrm flipH="1">
            <a:off x="683048" y="4696520"/>
            <a:ext cx="325927" cy="404808"/>
            <a:chOff x="7385113" y="1535430"/>
            <a:chExt cx="435673" cy="541115"/>
          </a:xfrm>
        </p:grpSpPr>
        <p:sp>
          <p:nvSpPr>
            <p:cNvPr id="360" name="Google Shape;360;p15"/>
            <p:cNvSpPr/>
            <p:nvPr/>
          </p:nvSpPr>
          <p:spPr>
            <a:xfrm>
              <a:off x="7385113" y="1535430"/>
              <a:ext cx="435673" cy="541115"/>
            </a:xfrm>
            <a:custGeom>
              <a:avLst/>
              <a:gdLst/>
              <a:ahLst/>
              <a:cxnLst/>
              <a:rect l="l" t="t" r="r" b="b"/>
              <a:pathLst>
                <a:path w="435673" h="541115" extrusionOk="0">
                  <a:moveTo>
                    <a:pt x="394621" y="0"/>
                  </a:moveTo>
                  <a:cubicBezTo>
                    <a:pt x="417294" y="0"/>
                    <a:pt x="435674" y="18380"/>
                    <a:pt x="435674" y="41053"/>
                  </a:cubicBezTo>
                  <a:lnTo>
                    <a:pt x="435674" y="500062"/>
                  </a:lnTo>
                  <a:cubicBezTo>
                    <a:pt x="435674" y="522735"/>
                    <a:pt x="417294" y="541115"/>
                    <a:pt x="394621" y="541115"/>
                  </a:cubicBezTo>
                  <a:lnTo>
                    <a:pt x="41053" y="541115"/>
                  </a:lnTo>
                  <a:cubicBezTo>
                    <a:pt x="18380" y="541115"/>
                    <a:pt x="0" y="522735"/>
                    <a:pt x="0" y="500062"/>
                  </a:cubicBezTo>
                  <a:lnTo>
                    <a:pt x="0" y="41053"/>
                  </a:lnTo>
                  <a:cubicBezTo>
                    <a:pt x="0" y="18380"/>
                    <a:pt x="18380" y="0"/>
                    <a:pt x="4105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61" name="Google Shape;361;p15"/>
            <p:cNvGrpSpPr/>
            <p:nvPr/>
          </p:nvGrpSpPr>
          <p:grpSpPr>
            <a:xfrm>
              <a:off x="7612094" y="1566576"/>
              <a:ext cx="164781" cy="41529"/>
              <a:chOff x="7612094" y="1566576"/>
              <a:chExt cx="164781" cy="41529"/>
            </a:xfrm>
          </p:grpSpPr>
          <p:sp>
            <p:nvSpPr>
              <p:cNvPr id="362" name="Google Shape;362;p15"/>
              <p:cNvSpPr/>
              <p:nvPr/>
            </p:nvSpPr>
            <p:spPr>
              <a:xfrm>
                <a:off x="7735347" y="1566576"/>
                <a:ext cx="41528" cy="41529"/>
              </a:xfrm>
              <a:custGeom>
                <a:avLst/>
                <a:gdLst/>
                <a:ahLst/>
                <a:cxnLst/>
                <a:rect l="l" t="t" r="r" b="b"/>
                <a:pathLst>
                  <a:path w="41528" h="41529" extrusionOk="0">
                    <a:moveTo>
                      <a:pt x="41529" y="20765"/>
                    </a:moveTo>
                    <a:cubicBezTo>
                      <a:pt x="41529" y="32290"/>
                      <a:pt x="32195" y="41529"/>
                      <a:pt x="20764" y="41529"/>
                    </a:cubicBezTo>
                    <a:cubicBezTo>
                      <a:pt x="9335" y="41529"/>
                      <a:pt x="0" y="32194"/>
                      <a:pt x="0" y="20765"/>
                    </a:cubicBezTo>
                    <a:cubicBezTo>
                      <a:pt x="0" y="9334"/>
                      <a:pt x="9335" y="0"/>
                      <a:pt x="20764" y="0"/>
                    </a:cubicBezTo>
                    <a:cubicBezTo>
                      <a:pt x="32195" y="0"/>
                      <a:pt x="41529" y="9334"/>
                      <a:pt x="41529" y="2076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3" name="Google Shape;363;p15"/>
              <p:cNvSpPr/>
              <p:nvPr/>
            </p:nvSpPr>
            <p:spPr>
              <a:xfrm>
                <a:off x="7673721" y="1566576"/>
                <a:ext cx="41528" cy="41529"/>
              </a:xfrm>
              <a:custGeom>
                <a:avLst/>
                <a:gdLst/>
                <a:ahLst/>
                <a:cxnLst/>
                <a:rect l="l" t="t" r="r" b="b"/>
                <a:pathLst>
                  <a:path w="41528" h="41529" extrusionOk="0">
                    <a:moveTo>
                      <a:pt x="41529" y="20765"/>
                    </a:moveTo>
                    <a:cubicBezTo>
                      <a:pt x="41529" y="32290"/>
                      <a:pt x="32195" y="41529"/>
                      <a:pt x="20764" y="41529"/>
                    </a:cubicBezTo>
                    <a:cubicBezTo>
                      <a:pt x="9334" y="41529"/>
                      <a:pt x="0" y="32194"/>
                      <a:pt x="0" y="20765"/>
                    </a:cubicBezTo>
                    <a:cubicBezTo>
                      <a:pt x="0" y="9334"/>
                      <a:pt x="9334" y="0"/>
                      <a:pt x="20764" y="0"/>
                    </a:cubicBezTo>
                    <a:cubicBezTo>
                      <a:pt x="32195" y="0"/>
                      <a:pt x="41529" y="9334"/>
                      <a:pt x="41529" y="2076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4" name="Google Shape;364;p15"/>
              <p:cNvSpPr/>
              <p:nvPr/>
            </p:nvSpPr>
            <p:spPr>
              <a:xfrm>
                <a:off x="7612094" y="1566576"/>
                <a:ext cx="41529" cy="41529"/>
              </a:xfrm>
              <a:custGeom>
                <a:avLst/>
                <a:gdLst/>
                <a:ahLst/>
                <a:cxnLst/>
                <a:rect l="l" t="t" r="r" b="b"/>
                <a:pathLst>
                  <a:path w="41529" h="41529" extrusionOk="0">
                    <a:moveTo>
                      <a:pt x="41529" y="20765"/>
                    </a:moveTo>
                    <a:cubicBezTo>
                      <a:pt x="41529" y="32290"/>
                      <a:pt x="32195" y="41529"/>
                      <a:pt x="20764" y="41529"/>
                    </a:cubicBezTo>
                    <a:cubicBezTo>
                      <a:pt x="9335" y="41529"/>
                      <a:pt x="0" y="32194"/>
                      <a:pt x="0" y="20765"/>
                    </a:cubicBezTo>
                    <a:cubicBezTo>
                      <a:pt x="0" y="9334"/>
                      <a:pt x="9335" y="0"/>
                      <a:pt x="20764" y="0"/>
                    </a:cubicBezTo>
                    <a:cubicBezTo>
                      <a:pt x="32195" y="0"/>
                      <a:pt x="41529" y="9334"/>
                      <a:pt x="41529" y="20765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365" name="Google Shape;365;p15"/>
          <p:cNvGrpSpPr/>
          <p:nvPr/>
        </p:nvGrpSpPr>
        <p:grpSpPr>
          <a:xfrm flipH="1">
            <a:off x="713902" y="4774546"/>
            <a:ext cx="268636" cy="280965"/>
            <a:chOff x="7420451" y="1639728"/>
            <a:chExt cx="359091" cy="375571"/>
          </a:xfrm>
        </p:grpSpPr>
        <p:sp>
          <p:nvSpPr>
            <p:cNvPr id="366" name="Google Shape;366;p15"/>
            <p:cNvSpPr/>
            <p:nvPr/>
          </p:nvSpPr>
          <p:spPr>
            <a:xfrm>
              <a:off x="7420451" y="1852041"/>
              <a:ext cx="357473" cy="163258"/>
            </a:xfrm>
            <a:custGeom>
              <a:avLst/>
              <a:gdLst/>
              <a:ahLst/>
              <a:cxnLst/>
              <a:rect l="l" t="t" r="r" b="b"/>
              <a:pathLst>
                <a:path w="357473" h="163258" extrusionOk="0">
                  <a:moveTo>
                    <a:pt x="40196" y="72962"/>
                  </a:moveTo>
                  <a:lnTo>
                    <a:pt x="0" y="72962"/>
                  </a:lnTo>
                  <a:lnTo>
                    <a:pt x="0" y="90297"/>
                  </a:lnTo>
                  <a:lnTo>
                    <a:pt x="40196" y="90297"/>
                  </a:lnTo>
                  <a:lnTo>
                    <a:pt x="40196" y="72962"/>
                  </a:lnTo>
                  <a:close/>
                  <a:moveTo>
                    <a:pt x="185166" y="126778"/>
                  </a:moveTo>
                  <a:lnTo>
                    <a:pt x="294894" y="126778"/>
                  </a:lnTo>
                  <a:lnTo>
                    <a:pt x="294894" y="109347"/>
                  </a:lnTo>
                  <a:lnTo>
                    <a:pt x="185166" y="109347"/>
                  </a:lnTo>
                  <a:lnTo>
                    <a:pt x="185166" y="126778"/>
                  </a:lnTo>
                  <a:close/>
                  <a:moveTo>
                    <a:pt x="294894" y="0"/>
                  </a:moveTo>
                  <a:lnTo>
                    <a:pt x="38291" y="0"/>
                  </a:lnTo>
                  <a:lnTo>
                    <a:pt x="38291" y="17335"/>
                  </a:lnTo>
                  <a:lnTo>
                    <a:pt x="294894" y="17335"/>
                  </a:lnTo>
                  <a:lnTo>
                    <a:pt x="294894" y="0"/>
                  </a:lnTo>
                  <a:close/>
                  <a:moveTo>
                    <a:pt x="0" y="163259"/>
                  </a:moveTo>
                  <a:lnTo>
                    <a:pt x="99632" y="163259"/>
                  </a:lnTo>
                  <a:lnTo>
                    <a:pt x="99632" y="145828"/>
                  </a:lnTo>
                  <a:lnTo>
                    <a:pt x="0" y="145828"/>
                  </a:lnTo>
                  <a:lnTo>
                    <a:pt x="0" y="163259"/>
                  </a:lnTo>
                  <a:close/>
                  <a:moveTo>
                    <a:pt x="76581" y="36481"/>
                  </a:moveTo>
                  <a:lnTo>
                    <a:pt x="0" y="36481"/>
                  </a:lnTo>
                  <a:lnTo>
                    <a:pt x="0" y="53816"/>
                  </a:lnTo>
                  <a:lnTo>
                    <a:pt x="76581" y="53816"/>
                  </a:lnTo>
                  <a:lnTo>
                    <a:pt x="76581" y="36481"/>
                  </a:lnTo>
                  <a:close/>
                  <a:moveTo>
                    <a:pt x="52483" y="90297"/>
                  </a:moveTo>
                  <a:lnTo>
                    <a:pt x="207836" y="90297"/>
                  </a:lnTo>
                  <a:lnTo>
                    <a:pt x="207836" y="72962"/>
                  </a:lnTo>
                  <a:lnTo>
                    <a:pt x="52483" y="72962"/>
                  </a:lnTo>
                  <a:lnTo>
                    <a:pt x="52483" y="90297"/>
                  </a:lnTo>
                  <a:close/>
                  <a:moveTo>
                    <a:pt x="164402" y="109347"/>
                  </a:moveTo>
                  <a:lnTo>
                    <a:pt x="0" y="109347"/>
                  </a:lnTo>
                  <a:lnTo>
                    <a:pt x="0" y="126778"/>
                  </a:lnTo>
                  <a:lnTo>
                    <a:pt x="164402" y="126778"/>
                  </a:lnTo>
                  <a:lnTo>
                    <a:pt x="164402" y="109347"/>
                  </a:lnTo>
                  <a:close/>
                  <a:moveTo>
                    <a:pt x="220218" y="90297"/>
                  </a:moveTo>
                  <a:lnTo>
                    <a:pt x="357378" y="90297"/>
                  </a:lnTo>
                  <a:lnTo>
                    <a:pt x="357378" y="72962"/>
                  </a:lnTo>
                  <a:lnTo>
                    <a:pt x="220218" y="72962"/>
                  </a:lnTo>
                  <a:lnTo>
                    <a:pt x="220218" y="90297"/>
                  </a:lnTo>
                  <a:close/>
                  <a:moveTo>
                    <a:pt x="97441" y="53816"/>
                  </a:moveTo>
                  <a:lnTo>
                    <a:pt x="357474" y="53816"/>
                  </a:lnTo>
                  <a:lnTo>
                    <a:pt x="357474" y="36481"/>
                  </a:lnTo>
                  <a:lnTo>
                    <a:pt x="97441" y="36481"/>
                  </a:lnTo>
                  <a:lnTo>
                    <a:pt x="97441" y="53816"/>
                  </a:lnTo>
                  <a:close/>
                  <a:moveTo>
                    <a:pt x="305371" y="0"/>
                  </a:moveTo>
                  <a:lnTo>
                    <a:pt x="305371" y="17335"/>
                  </a:lnTo>
                  <a:lnTo>
                    <a:pt x="357378" y="17335"/>
                  </a:lnTo>
                  <a:lnTo>
                    <a:pt x="357378" y="0"/>
                  </a:lnTo>
                  <a:lnTo>
                    <a:pt x="305371" y="0"/>
                  </a:lnTo>
                  <a:close/>
                  <a:moveTo>
                    <a:pt x="315659" y="126778"/>
                  </a:moveTo>
                  <a:lnTo>
                    <a:pt x="357378" y="126778"/>
                  </a:lnTo>
                  <a:lnTo>
                    <a:pt x="357378" y="109347"/>
                  </a:lnTo>
                  <a:lnTo>
                    <a:pt x="315659" y="109347"/>
                  </a:lnTo>
                  <a:lnTo>
                    <a:pt x="315659" y="126778"/>
                  </a:lnTo>
                  <a:close/>
                  <a:moveTo>
                    <a:pt x="120396" y="163259"/>
                  </a:moveTo>
                  <a:lnTo>
                    <a:pt x="222981" y="163259"/>
                  </a:lnTo>
                  <a:lnTo>
                    <a:pt x="222981" y="145828"/>
                  </a:lnTo>
                  <a:lnTo>
                    <a:pt x="120396" y="145828"/>
                  </a:lnTo>
                  <a:lnTo>
                    <a:pt x="120396" y="163259"/>
                  </a:lnTo>
                  <a:close/>
                  <a:moveTo>
                    <a:pt x="235363" y="163259"/>
                  </a:moveTo>
                  <a:lnTo>
                    <a:pt x="313563" y="163259"/>
                  </a:lnTo>
                  <a:lnTo>
                    <a:pt x="313563" y="145828"/>
                  </a:lnTo>
                  <a:lnTo>
                    <a:pt x="235363" y="145828"/>
                  </a:lnTo>
                  <a:lnTo>
                    <a:pt x="235363" y="16325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7" name="Google Shape;367;p15"/>
            <p:cNvSpPr/>
            <p:nvPr/>
          </p:nvSpPr>
          <p:spPr>
            <a:xfrm>
              <a:off x="7425594" y="1639728"/>
              <a:ext cx="353948" cy="180117"/>
            </a:xfrm>
            <a:custGeom>
              <a:avLst/>
              <a:gdLst/>
              <a:ahLst/>
              <a:cxnLst/>
              <a:rect l="l" t="t" r="r" b="b"/>
              <a:pathLst>
                <a:path w="353948" h="180117" extrusionOk="0">
                  <a:moveTo>
                    <a:pt x="0" y="0"/>
                  </a:moveTo>
                  <a:lnTo>
                    <a:pt x="353949" y="0"/>
                  </a:lnTo>
                  <a:lnTo>
                    <a:pt x="353949" y="180118"/>
                  </a:lnTo>
                  <a:lnTo>
                    <a:pt x="0" y="180118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8" name="Google Shape;368;p15"/>
          <p:cNvGrpSpPr/>
          <p:nvPr/>
        </p:nvGrpSpPr>
        <p:grpSpPr>
          <a:xfrm flipH="1">
            <a:off x="96200" y="4469347"/>
            <a:ext cx="355444" cy="644072"/>
            <a:chOff x="1945386" y="5582316"/>
            <a:chExt cx="470725" cy="852963"/>
          </a:xfrm>
        </p:grpSpPr>
        <p:grpSp>
          <p:nvGrpSpPr>
            <p:cNvPr id="369" name="Google Shape;369;p15"/>
            <p:cNvGrpSpPr/>
            <p:nvPr/>
          </p:nvGrpSpPr>
          <p:grpSpPr>
            <a:xfrm>
              <a:off x="1945386" y="5582316"/>
              <a:ext cx="470725" cy="852963"/>
              <a:chOff x="1945386" y="5582316"/>
              <a:chExt cx="470725" cy="852963"/>
            </a:xfrm>
          </p:grpSpPr>
          <p:sp>
            <p:nvSpPr>
              <p:cNvPr id="370" name="Google Shape;370;p15"/>
              <p:cNvSpPr/>
              <p:nvPr/>
            </p:nvSpPr>
            <p:spPr>
              <a:xfrm>
                <a:off x="1945386" y="5582316"/>
                <a:ext cx="470725" cy="852963"/>
              </a:xfrm>
              <a:custGeom>
                <a:avLst/>
                <a:gdLst/>
                <a:ahLst/>
                <a:cxnLst/>
                <a:rect l="l" t="t" r="r" b="b"/>
                <a:pathLst>
                  <a:path w="470725" h="852963" extrusionOk="0">
                    <a:moveTo>
                      <a:pt x="435388" y="0"/>
                    </a:moveTo>
                    <a:cubicBezTo>
                      <a:pt x="454904" y="0"/>
                      <a:pt x="470726" y="15821"/>
                      <a:pt x="470726" y="35338"/>
                    </a:cubicBezTo>
                    <a:lnTo>
                      <a:pt x="470726" y="817626"/>
                    </a:lnTo>
                    <a:cubicBezTo>
                      <a:pt x="470726" y="837143"/>
                      <a:pt x="454904" y="852964"/>
                      <a:pt x="435388" y="852964"/>
                    </a:cubicBezTo>
                    <a:lnTo>
                      <a:pt x="35338" y="852964"/>
                    </a:lnTo>
                    <a:cubicBezTo>
                      <a:pt x="15821" y="852964"/>
                      <a:pt x="0" y="837143"/>
                      <a:pt x="0" y="817626"/>
                    </a:cubicBezTo>
                    <a:lnTo>
                      <a:pt x="0" y="35338"/>
                    </a:lnTo>
                    <a:cubicBezTo>
                      <a:pt x="0" y="15822"/>
                      <a:pt x="15821" y="0"/>
                      <a:pt x="3533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1" name="Google Shape;371;p15"/>
              <p:cNvSpPr/>
              <p:nvPr/>
            </p:nvSpPr>
            <p:spPr>
              <a:xfrm>
                <a:off x="1965864" y="5625846"/>
                <a:ext cx="429577" cy="699420"/>
              </a:xfrm>
              <a:custGeom>
                <a:avLst/>
                <a:gdLst/>
                <a:ahLst/>
                <a:cxnLst/>
                <a:rect l="l" t="t" r="r" b="b"/>
                <a:pathLst>
                  <a:path w="429577" h="699420" extrusionOk="0">
                    <a:moveTo>
                      <a:pt x="0" y="0"/>
                    </a:moveTo>
                    <a:lnTo>
                      <a:pt x="429578" y="0"/>
                    </a:lnTo>
                    <a:lnTo>
                      <a:pt x="429578" y="699421"/>
                    </a:lnTo>
                    <a:lnTo>
                      <a:pt x="0" y="69942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72" name="Google Shape;372;p15"/>
            <p:cNvSpPr/>
            <p:nvPr/>
          </p:nvSpPr>
          <p:spPr>
            <a:xfrm>
              <a:off x="1986438" y="6371462"/>
              <a:ext cx="388334" cy="32194"/>
            </a:xfrm>
            <a:custGeom>
              <a:avLst/>
              <a:gdLst/>
              <a:ahLst/>
              <a:cxnLst/>
              <a:rect l="l" t="t" r="r" b="b"/>
              <a:pathLst>
                <a:path w="388334" h="32194" extrusionOk="0">
                  <a:moveTo>
                    <a:pt x="88011" y="0"/>
                  </a:moveTo>
                  <a:lnTo>
                    <a:pt x="16097" y="0"/>
                  </a:lnTo>
                  <a:cubicBezTo>
                    <a:pt x="7239" y="0"/>
                    <a:pt x="0" y="7239"/>
                    <a:pt x="0" y="16097"/>
                  </a:cubicBezTo>
                  <a:cubicBezTo>
                    <a:pt x="0" y="24955"/>
                    <a:pt x="7239" y="32195"/>
                    <a:pt x="16097" y="32195"/>
                  </a:cubicBezTo>
                  <a:lnTo>
                    <a:pt x="88011" y="32195"/>
                  </a:lnTo>
                  <a:cubicBezTo>
                    <a:pt x="96869" y="32195"/>
                    <a:pt x="104108" y="24955"/>
                    <a:pt x="104108" y="16097"/>
                  </a:cubicBezTo>
                  <a:cubicBezTo>
                    <a:pt x="104108" y="7239"/>
                    <a:pt x="96869" y="0"/>
                    <a:pt x="88011" y="0"/>
                  </a:cubicBezTo>
                  <a:close/>
                  <a:moveTo>
                    <a:pt x="230124" y="0"/>
                  </a:moveTo>
                  <a:lnTo>
                    <a:pt x="158210" y="0"/>
                  </a:lnTo>
                  <a:cubicBezTo>
                    <a:pt x="149352" y="0"/>
                    <a:pt x="142113" y="7239"/>
                    <a:pt x="142113" y="16097"/>
                  </a:cubicBezTo>
                  <a:cubicBezTo>
                    <a:pt x="142113" y="24955"/>
                    <a:pt x="149352" y="32195"/>
                    <a:pt x="158210" y="32195"/>
                  </a:cubicBezTo>
                  <a:lnTo>
                    <a:pt x="230124" y="32195"/>
                  </a:lnTo>
                  <a:cubicBezTo>
                    <a:pt x="238982" y="32195"/>
                    <a:pt x="246221" y="24955"/>
                    <a:pt x="246221" y="16097"/>
                  </a:cubicBezTo>
                  <a:cubicBezTo>
                    <a:pt x="246221" y="7239"/>
                    <a:pt x="238982" y="0"/>
                    <a:pt x="230124" y="0"/>
                  </a:cubicBezTo>
                  <a:close/>
                  <a:moveTo>
                    <a:pt x="372237" y="0"/>
                  </a:moveTo>
                  <a:lnTo>
                    <a:pt x="300323" y="0"/>
                  </a:lnTo>
                  <a:cubicBezTo>
                    <a:pt x="291465" y="0"/>
                    <a:pt x="284226" y="7239"/>
                    <a:pt x="284226" y="16097"/>
                  </a:cubicBezTo>
                  <a:cubicBezTo>
                    <a:pt x="284226" y="24955"/>
                    <a:pt x="291465" y="32195"/>
                    <a:pt x="300323" y="32195"/>
                  </a:cubicBezTo>
                  <a:lnTo>
                    <a:pt x="372237" y="32195"/>
                  </a:lnTo>
                  <a:cubicBezTo>
                    <a:pt x="381095" y="32195"/>
                    <a:pt x="388334" y="24955"/>
                    <a:pt x="388334" y="16097"/>
                  </a:cubicBezTo>
                  <a:cubicBezTo>
                    <a:pt x="388334" y="7239"/>
                    <a:pt x="381095" y="0"/>
                    <a:pt x="3722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3" name="Google Shape;373;p15"/>
          <p:cNvGrpSpPr/>
          <p:nvPr/>
        </p:nvGrpSpPr>
        <p:grpSpPr>
          <a:xfrm>
            <a:off x="7975988" y="116167"/>
            <a:ext cx="1061979" cy="558999"/>
            <a:chOff x="3859815" y="2867310"/>
            <a:chExt cx="1262157" cy="664368"/>
          </a:xfrm>
        </p:grpSpPr>
        <p:sp>
          <p:nvSpPr>
            <p:cNvPr id="374" name="Google Shape;374;p15"/>
            <p:cNvSpPr/>
            <p:nvPr/>
          </p:nvSpPr>
          <p:spPr>
            <a:xfrm>
              <a:off x="3859815" y="2867310"/>
              <a:ext cx="1262157" cy="664368"/>
            </a:xfrm>
            <a:custGeom>
              <a:avLst/>
              <a:gdLst/>
              <a:ahLst/>
              <a:cxnLst/>
              <a:rect l="l" t="t" r="r" b="b"/>
              <a:pathLst>
                <a:path w="1262157" h="664368" extrusionOk="0">
                  <a:moveTo>
                    <a:pt x="1102233" y="344424"/>
                  </a:moveTo>
                  <a:cubicBezTo>
                    <a:pt x="1090231" y="344424"/>
                    <a:pt x="1078611" y="345757"/>
                    <a:pt x="1067372" y="348234"/>
                  </a:cubicBezTo>
                  <a:cubicBezTo>
                    <a:pt x="1048131" y="223838"/>
                    <a:pt x="945166" y="127159"/>
                    <a:pt x="817816" y="117348"/>
                  </a:cubicBezTo>
                  <a:cubicBezTo>
                    <a:pt x="756856" y="45625"/>
                    <a:pt x="666083" y="0"/>
                    <a:pt x="564547" y="0"/>
                  </a:cubicBezTo>
                  <a:cubicBezTo>
                    <a:pt x="398526" y="0"/>
                    <a:pt x="260890" y="121825"/>
                    <a:pt x="236220" y="280988"/>
                  </a:cubicBezTo>
                  <a:cubicBezTo>
                    <a:pt x="222599" y="277939"/>
                    <a:pt x="208502" y="276320"/>
                    <a:pt x="194024" y="276320"/>
                  </a:cubicBezTo>
                  <a:cubicBezTo>
                    <a:pt x="86868" y="276320"/>
                    <a:pt x="0" y="363188"/>
                    <a:pt x="0" y="470345"/>
                  </a:cubicBezTo>
                  <a:cubicBezTo>
                    <a:pt x="0" y="577501"/>
                    <a:pt x="86868" y="664369"/>
                    <a:pt x="194024" y="664369"/>
                  </a:cubicBezTo>
                  <a:lnTo>
                    <a:pt x="1102138" y="664369"/>
                  </a:lnTo>
                  <a:cubicBezTo>
                    <a:pt x="1190530" y="664369"/>
                    <a:pt x="1262158" y="592741"/>
                    <a:pt x="1262158" y="504349"/>
                  </a:cubicBezTo>
                  <a:cubicBezTo>
                    <a:pt x="1262158" y="415957"/>
                    <a:pt x="1190530" y="344329"/>
                    <a:pt x="1102138" y="344329"/>
                  </a:cubicBezTo>
                  <a:close/>
                </a:path>
              </a:pathLst>
            </a:custGeom>
            <a:solidFill>
              <a:srgbClr val="42444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75" name="Google Shape;375;p15"/>
            <p:cNvGrpSpPr/>
            <p:nvPr/>
          </p:nvGrpSpPr>
          <p:grpSpPr>
            <a:xfrm>
              <a:off x="4275677" y="3065525"/>
              <a:ext cx="334517" cy="380047"/>
              <a:chOff x="4275677" y="3065525"/>
              <a:chExt cx="334517" cy="380047"/>
            </a:xfrm>
          </p:grpSpPr>
          <p:grpSp>
            <p:nvGrpSpPr>
              <p:cNvPr id="376" name="Google Shape;376;p15"/>
              <p:cNvGrpSpPr/>
              <p:nvPr/>
            </p:nvGrpSpPr>
            <p:grpSpPr>
              <a:xfrm>
                <a:off x="4275677" y="3065525"/>
                <a:ext cx="334517" cy="380047"/>
                <a:chOff x="4275677" y="3065525"/>
                <a:chExt cx="334517" cy="380047"/>
              </a:xfrm>
            </p:grpSpPr>
            <p:grpSp>
              <p:nvGrpSpPr>
                <p:cNvPr id="377" name="Google Shape;377;p15"/>
                <p:cNvGrpSpPr/>
                <p:nvPr/>
              </p:nvGrpSpPr>
              <p:grpSpPr>
                <a:xfrm>
                  <a:off x="4275677" y="3301269"/>
                  <a:ext cx="334422" cy="144303"/>
                  <a:chOff x="4275677" y="3301269"/>
                  <a:chExt cx="334422" cy="144303"/>
                </a:xfrm>
              </p:grpSpPr>
              <p:sp>
                <p:nvSpPr>
                  <p:cNvPr id="378" name="Google Shape;378;p15"/>
                  <p:cNvSpPr/>
                  <p:nvPr/>
                </p:nvSpPr>
                <p:spPr>
                  <a:xfrm>
                    <a:off x="4275677" y="3331654"/>
                    <a:ext cx="334422" cy="11391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4422" h="113918" extrusionOk="0">
                        <a:moveTo>
                          <a:pt x="95" y="0"/>
                        </a:moveTo>
                        <a:lnTo>
                          <a:pt x="95" y="83534"/>
                        </a:lnTo>
                        <a:cubicBezTo>
                          <a:pt x="95" y="100298"/>
                          <a:pt x="74962" y="113919"/>
                          <a:pt x="167259" y="113919"/>
                        </a:cubicBezTo>
                        <a:cubicBezTo>
                          <a:pt x="259556" y="113919"/>
                          <a:pt x="334423" y="100298"/>
                          <a:pt x="334423" y="83534"/>
                        </a:cubicBezTo>
                        <a:lnTo>
                          <a:pt x="334423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CFD3D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79" name="Google Shape;379;p15"/>
                  <p:cNvSpPr/>
                  <p:nvPr/>
                </p:nvSpPr>
                <p:spPr>
                  <a:xfrm>
                    <a:off x="4275772" y="3301269"/>
                    <a:ext cx="334327" cy="607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4327" h="60769" extrusionOk="0">
                        <a:moveTo>
                          <a:pt x="334328" y="30385"/>
                        </a:moveTo>
                        <a:cubicBezTo>
                          <a:pt x="334328" y="47166"/>
                          <a:pt x="259486" y="60770"/>
                          <a:pt x="167164" y="60770"/>
                        </a:cubicBezTo>
                        <a:cubicBezTo>
                          <a:pt x="74842" y="60770"/>
                          <a:pt x="0" y="47166"/>
                          <a:pt x="0" y="30385"/>
                        </a:cubicBezTo>
                        <a:cubicBezTo>
                          <a:pt x="0" y="13604"/>
                          <a:pt x="74842" y="0"/>
                          <a:pt x="167164" y="0"/>
                        </a:cubicBezTo>
                        <a:cubicBezTo>
                          <a:pt x="259486" y="0"/>
                          <a:pt x="334328" y="13604"/>
                          <a:pt x="334328" y="30385"/>
                        </a:cubicBezTo>
                        <a:close/>
                      </a:path>
                    </a:pathLst>
                  </a:custGeom>
                  <a:solidFill>
                    <a:srgbClr val="E6EA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80" name="Google Shape;380;p15"/>
                <p:cNvGrpSpPr/>
                <p:nvPr/>
              </p:nvGrpSpPr>
              <p:grpSpPr>
                <a:xfrm>
                  <a:off x="4275677" y="3183350"/>
                  <a:ext cx="334422" cy="144302"/>
                  <a:chOff x="4275677" y="3183350"/>
                  <a:chExt cx="334422" cy="144302"/>
                </a:xfrm>
              </p:grpSpPr>
              <p:sp>
                <p:nvSpPr>
                  <p:cNvPr id="381" name="Google Shape;381;p15"/>
                  <p:cNvSpPr/>
                  <p:nvPr/>
                </p:nvSpPr>
                <p:spPr>
                  <a:xfrm>
                    <a:off x="4275677" y="3213734"/>
                    <a:ext cx="334422" cy="11391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4422" h="113918" extrusionOk="0">
                        <a:moveTo>
                          <a:pt x="95" y="0"/>
                        </a:moveTo>
                        <a:lnTo>
                          <a:pt x="95" y="83534"/>
                        </a:lnTo>
                        <a:cubicBezTo>
                          <a:pt x="95" y="100298"/>
                          <a:pt x="74962" y="113919"/>
                          <a:pt x="167259" y="113919"/>
                        </a:cubicBezTo>
                        <a:cubicBezTo>
                          <a:pt x="259556" y="113919"/>
                          <a:pt x="334423" y="100298"/>
                          <a:pt x="334423" y="83534"/>
                        </a:cubicBezTo>
                        <a:lnTo>
                          <a:pt x="334423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CFD3D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82" name="Google Shape;382;p15"/>
                  <p:cNvSpPr/>
                  <p:nvPr/>
                </p:nvSpPr>
                <p:spPr>
                  <a:xfrm>
                    <a:off x="4275772" y="3183350"/>
                    <a:ext cx="334327" cy="607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4327" h="60769" extrusionOk="0">
                        <a:moveTo>
                          <a:pt x="334328" y="30385"/>
                        </a:moveTo>
                        <a:cubicBezTo>
                          <a:pt x="334328" y="47166"/>
                          <a:pt x="259486" y="60769"/>
                          <a:pt x="167164" y="60769"/>
                        </a:cubicBezTo>
                        <a:cubicBezTo>
                          <a:pt x="74842" y="60769"/>
                          <a:pt x="0" y="47166"/>
                          <a:pt x="0" y="30385"/>
                        </a:cubicBezTo>
                        <a:cubicBezTo>
                          <a:pt x="0" y="13604"/>
                          <a:pt x="74842" y="0"/>
                          <a:pt x="167164" y="0"/>
                        </a:cubicBezTo>
                        <a:cubicBezTo>
                          <a:pt x="259486" y="0"/>
                          <a:pt x="334328" y="13604"/>
                          <a:pt x="334328" y="30385"/>
                        </a:cubicBezTo>
                        <a:close/>
                      </a:path>
                    </a:pathLst>
                  </a:custGeom>
                  <a:solidFill>
                    <a:srgbClr val="E6EA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83" name="Google Shape;383;p15"/>
                <p:cNvGrpSpPr/>
                <p:nvPr/>
              </p:nvGrpSpPr>
              <p:grpSpPr>
                <a:xfrm>
                  <a:off x="4275677" y="3065525"/>
                  <a:ext cx="334517" cy="144303"/>
                  <a:chOff x="4275677" y="3065525"/>
                  <a:chExt cx="334517" cy="144303"/>
                </a:xfrm>
              </p:grpSpPr>
              <p:sp>
                <p:nvSpPr>
                  <p:cNvPr id="384" name="Google Shape;384;p15"/>
                  <p:cNvSpPr/>
                  <p:nvPr/>
                </p:nvSpPr>
                <p:spPr>
                  <a:xfrm>
                    <a:off x="4275677" y="3095910"/>
                    <a:ext cx="334422" cy="11391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4422" h="113918" extrusionOk="0">
                        <a:moveTo>
                          <a:pt x="95" y="0"/>
                        </a:moveTo>
                        <a:lnTo>
                          <a:pt x="95" y="83534"/>
                        </a:lnTo>
                        <a:cubicBezTo>
                          <a:pt x="95" y="100298"/>
                          <a:pt x="74962" y="113919"/>
                          <a:pt x="167259" y="113919"/>
                        </a:cubicBezTo>
                        <a:cubicBezTo>
                          <a:pt x="259556" y="113919"/>
                          <a:pt x="334423" y="100298"/>
                          <a:pt x="334423" y="83534"/>
                        </a:cubicBezTo>
                        <a:lnTo>
                          <a:pt x="334423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CFD3D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85" name="Google Shape;385;p15"/>
                  <p:cNvSpPr/>
                  <p:nvPr/>
                </p:nvSpPr>
                <p:spPr>
                  <a:xfrm>
                    <a:off x="4275867" y="3065525"/>
                    <a:ext cx="334327" cy="607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4327" h="60769" extrusionOk="0">
                        <a:moveTo>
                          <a:pt x="334328" y="30385"/>
                        </a:moveTo>
                        <a:cubicBezTo>
                          <a:pt x="334328" y="47149"/>
                          <a:pt x="259461" y="60770"/>
                          <a:pt x="167164" y="60770"/>
                        </a:cubicBezTo>
                        <a:cubicBezTo>
                          <a:pt x="74866" y="60770"/>
                          <a:pt x="0" y="47149"/>
                          <a:pt x="0" y="30385"/>
                        </a:cubicBezTo>
                        <a:cubicBezTo>
                          <a:pt x="0" y="13621"/>
                          <a:pt x="74866" y="0"/>
                          <a:pt x="167164" y="0"/>
                        </a:cubicBezTo>
                        <a:cubicBezTo>
                          <a:pt x="259461" y="0"/>
                          <a:pt x="334328" y="13621"/>
                          <a:pt x="334328" y="30385"/>
                        </a:cubicBezTo>
                        <a:close/>
                      </a:path>
                    </a:pathLst>
                  </a:custGeom>
                  <a:solidFill>
                    <a:srgbClr val="E6EA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sp>
            <p:nvSpPr>
              <p:cNvPr id="386" name="Google Shape;386;p15"/>
              <p:cNvSpPr/>
              <p:nvPr/>
            </p:nvSpPr>
            <p:spPr>
              <a:xfrm>
                <a:off x="4529994" y="3140487"/>
                <a:ext cx="3810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38100" h="38100" extrusionOk="0">
                    <a:moveTo>
                      <a:pt x="38100" y="19050"/>
                    </a:moveTo>
                    <a:cubicBezTo>
                      <a:pt x="38100" y="29623"/>
                      <a:pt x="29528" y="38100"/>
                      <a:pt x="19050" y="38100"/>
                    </a:cubicBezTo>
                    <a:cubicBezTo>
                      <a:pt x="8572" y="38100"/>
                      <a:pt x="0" y="29528"/>
                      <a:pt x="0" y="19050"/>
                    </a:cubicBezTo>
                    <a:cubicBezTo>
                      <a:pt x="0" y="8572"/>
                      <a:pt x="8572" y="0"/>
                      <a:pt x="19050" y="0"/>
                    </a:cubicBezTo>
                    <a:cubicBezTo>
                      <a:pt x="29528" y="0"/>
                      <a:pt x="38100" y="8572"/>
                      <a:pt x="38100" y="19050"/>
                    </a:cubicBezTo>
                    <a:close/>
                  </a:path>
                </a:pathLst>
              </a:custGeom>
              <a:solidFill>
                <a:srgbClr val="55C0E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7" name="Google Shape;387;p15"/>
              <p:cNvSpPr/>
              <p:nvPr/>
            </p:nvSpPr>
            <p:spPr>
              <a:xfrm>
                <a:off x="4529994" y="3256216"/>
                <a:ext cx="3810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38100" h="38100" extrusionOk="0">
                    <a:moveTo>
                      <a:pt x="38100" y="19050"/>
                    </a:moveTo>
                    <a:cubicBezTo>
                      <a:pt x="38100" y="29623"/>
                      <a:pt x="29528" y="38100"/>
                      <a:pt x="19050" y="38100"/>
                    </a:cubicBezTo>
                    <a:cubicBezTo>
                      <a:pt x="8572" y="38100"/>
                      <a:pt x="0" y="29528"/>
                      <a:pt x="0" y="19050"/>
                    </a:cubicBezTo>
                    <a:cubicBezTo>
                      <a:pt x="0" y="8573"/>
                      <a:pt x="8572" y="0"/>
                      <a:pt x="19050" y="0"/>
                    </a:cubicBezTo>
                    <a:cubicBezTo>
                      <a:pt x="29528" y="0"/>
                      <a:pt x="38100" y="8573"/>
                      <a:pt x="38100" y="19050"/>
                    </a:cubicBezTo>
                    <a:close/>
                  </a:path>
                </a:pathLst>
              </a:custGeom>
              <a:solidFill>
                <a:srgbClr val="E6EAF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8" name="Google Shape;388;p15"/>
              <p:cNvSpPr/>
              <p:nvPr/>
            </p:nvSpPr>
            <p:spPr>
              <a:xfrm>
                <a:off x="4529994" y="3377088"/>
                <a:ext cx="3810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38100" h="38100" extrusionOk="0">
                    <a:moveTo>
                      <a:pt x="38100" y="19050"/>
                    </a:moveTo>
                    <a:cubicBezTo>
                      <a:pt x="38100" y="29623"/>
                      <a:pt x="29528" y="38100"/>
                      <a:pt x="19050" y="38100"/>
                    </a:cubicBezTo>
                    <a:cubicBezTo>
                      <a:pt x="8572" y="38100"/>
                      <a:pt x="0" y="29528"/>
                      <a:pt x="0" y="19050"/>
                    </a:cubicBezTo>
                    <a:cubicBezTo>
                      <a:pt x="0" y="8573"/>
                      <a:pt x="8572" y="0"/>
                      <a:pt x="19050" y="0"/>
                    </a:cubicBezTo>
                    <a:cubicBezTo>
                      <a:pt x="29528" y="0"/>
                      <a:pt x="38100" y="8573"/>
                      <a:pt x="38100" y="19050"/>
                    </a:cubicBezTo>
                    <a:close/>
                  </a:path>
                </a:pathLst>
              </a:custGeom>
              <a:solidFill>
                <a:srgbClr val="E6EAF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389" name="Google Shape;389;p15"/>
          <p:cNvGrpSpPr/>
          <p:nvPr/>
        </p:nvGrpSpPr>
        <p:grpSpPr>
          <a:xfrm rot="5400000" flipH="1">
            <a:off x="557972" y="4696603"/>
            <a:ext cx="16329" cy="218290"/>
            <a:chOff x="10809827" y="4402455"/>
            <a:chExt cx="24764" cy="330993"/>
          </a:xfrm>
        </p:grpSpPr>
        <p:sp>
          <p:nvSpPr>
            <p:cNvPr id="390" name="Google Shape;390;p15"/>
            <p:cNvSpPr/>
            <p:nvPr/>
          </p:nvSpPr>
          <p:spPr>
            <a:xfrm>
              <a:off x="10822209" y="4414266"/>
              <a:ext cx="9525" cy="307467"/>
            </a:xfrm>
            <a:custGeom>
              <a:avLst/>
              <a:gdLst/>
              <a:ahLst/>
              <a:cxnLst/>
              <a:rect l="l" t="t" r="r" b="b"/>
              <a:pathLst>
                <a:path w="9525" h="307467" extrusionOk="0">
                  <a:moveTo>
                    <a:pt x="-1" y="307467"/>
                  </a:moveTo>
                  <a:lnTo>
                    <a:pt x="-1" y="0"/>
                  </a:lnTo>
                </a:path>
              </a:pathLst>
            </a:custGeom>
            <a:solidFill>
              <a:schemeClr val="accent4"/>
            </a:solidFill>
            <a:ln w="10950" cap="flat" cmpd="sng">
              <a:solidFill>
                <a:schemeClr val="accent4"/>
              </a:solidFill>
              <a:prstDash val="dashDot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1" name="Google Shape;391;p15"/>
            <p:cNvSpPr/>
            <p:nvPr/>
          </p:nvSpPr>
          <p:spPr>
            <a:xfrm>
              <a:off x="10809827" y="4708683"/>
              <a:ext cx="24764" cy="24765"/>
            </a:xfrm>
            <a:custGeom>
              <a:avLst/>
              <a:gdLst/>
              <a:ahLst/>
              <a:cxnLst/>
              <a:rect l="l" t="t" r="r" b="b"/>
              <a:pathLst>
                <a:path w="24764" h="24765" extrusionOk="0">
                  <a:moveTo>
                    <a:pt x="24765" y="12382"/>
                  </a:moveTo>
                  <a:cubicBezTo>
                    <a:pt x="24765" y="19240"/>
                    <a:pt x="19241" y="24765"/>
                    <a:pt x="12382" y="24765"/>
                  </a:cubicBezTo>
                  <a:cubicBezTo>
                    <a:pt x="5524" y="24765"/>
                    <a:pt x="0" y="19240"/>
                    <a:pt x="0" y="12382"/>
                  </a:cubicBezTo>
                  <a:cubicBezTo>
                    <a:pt x="0" y="5524"/>
                    <a:pt x="5524" y="0"/>
                    <a:pt x="12382" y="0"/>
                  </a:cubicBezTo>
                  <a:cubicBezTo>
                    <a:pt x="19241" y="0"/>
                    <a:pt x="24765" y="5524"/>
                    <a:pt x="24765" y="12382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2" name="Google Shape;392;p15"/>
            <p:cNvSpPr/>
            <p:nvPr/>
          </p:nvSpPr>
          <p:spPr>
            <a:xfrm>
              <a:off x="10809827" y="4402455"/>
              <a:ext cx="24764" cy="24764"/>
            </a:xfrm>
            <a:custGeom>
              <a:avLst/>
              <a:gdLst/>
              <a:ahLst/>
              <a:cxnLst/>
              <a:rect l="l" t="t" r="r" b="b"/>
              <a:pathLst>
                <a:path w="24764" h="24764" extrusionOk="0">
                  <a:moveTo>
                    <a:pt x="24765" y="12382"/>
                  </a:moveTo>
                  <a:cubicBezTo>
                    <a:pt x="24765" y="5524"/>
                    <a:pt x="19241" y="0"/>
                    <a:pt x="12382" y="0"/>
                  </a:cubicBezTo>
                  <a:cubicBezTo>
                    <a:pt x="5524" y="0"/>
                    <a:pt x="0" y="5524"/>
                    <a:pt x="0" y="12382"/>
                  </a:cubicBezTo>
                  <a:cubicBezTo>
                    <a:pt x="0" y="19240"/>
                    <a:pt x="5524" y="24765"/>
                    <a:pt x="12382" y="24765"/>
                  </a:cubicBezTo>
                  <a:cubicBezTo>
                    <a:pt x="19241" y="24765"/>
                    <a:pt x="24765" y="19240"/>
                    <a:pt x="24765" y="12382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93" name="Google Shape;393;p15"/>
          <p:cNvSpPr/>
          <p:nvPr/>
        </p:nvSpPr>
        <p:spPr>
          <a:xfrm rot="-532595">
            <a:off x="7984139" y="4422751"/>
            <a:ext cx="1661199" cy="1343241"/>
          </a:xfrm>
          <a:custGeom>
            <a:avLst/>
            <a:gdLst/>
            <a:ahLst/>
            <a:cxnLst/>
            <a:rect l="l" t="t" r="r" b="b"/>
            <a:pathLst>
              <a:path w="39315" h="31790" extrusionOk="0">
                <a:moveTo>
                  <a:pt x="21370" y="0"/>
                </a:moveTo>
                <a:cubicBezTo>
                  <a:pt x="19245" y="0"/>
                  <a:pt x="16609" y="420"/>
                  <a:pt x="13994" y="1929"/>
                </a:cubicBezTo>
                <a:cubicBezTo>
                  <a:pt x="8094" y="5332"/>
                  <a:pt x="5120" y="12086"/>
                  <a:pt x="2561" y="17498"/>
                </a:cubicBezTo>
                <a:cubicBezTo>
                  <a:pt x="0" y="22912"/>
                  <a:pt x="1474" y="28410"/>
                  <a:pt x="5979" y="30920"/>
                </a:cubicBezTo>
                <a:cubicBezTo>
                  <a:pt x="7113" y="31551"/>
                  <a:pt x="8155" y="31789"/>
                  <a:pt x="9181" y="31789"/>
                </a:cubicBezTo>
                <a:cubicBezTo>
                  <a:pt x="12232" y="31789"/>
                  <a:pt x="15135" y="29683"/>
                  <a:pt x="19863" y="29548"/>
                </a:cubicBezTo>
                <a:cubicBezTo>
                  <a:pt x="20630" y="29526"/>
                  <a:pt x="21329" y="29520"/>
                  <a:pt x="21975" y="29520"/>
                </a:cubicBezTo>
                <a:cubicBezTo>
                  <a:pt x="22766" y="29520"/>
                  <a:pt x="23477" y="29529"/>
                  <a:pt x="24134" y="29529"/>
                </a:cubicBezTo>
                <a:cubicBezTo>
                  <a:pt x="27359" y="29529"/>
                  <a:pt x="29297" y="29308"/>
                  <a:pt x="33123" y="26702"/>
                </a:cubicBezTo>
                <a:cubicBezTo>
                  <a:pt x="38366" y="23130"/>
                  <a:pt x="39314" y="14704"/>
                  <a:pt x="35179" y="8470"/>
                </a:cubicBezTo>
                <a:cubicBezTo>
                  <a:pt x="31041" y="2236"/>
                  <a:pt x="25903" y="663"/>
                  <a:pt x="25903" y="663"/>
                </a:cubicBezTo>
                <a:cubicBezTo>
                  <a:pt x="25903" y="663"/>
                  <a:pt x="24040" y="0"/>
                  <a:pt x="21370" y="0"/>
                </a:cubicBez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4" name="Google Shape;394;p15"/>
          <p:cNvSpPr/>
          <p:nvPr/>
        </p:nvSpPr>
        <p:spPr>
          <a:xfrm rot="-5145822" flipH="1">
            <a:off x="-1235221" y="72085"/>
            <a:ext cx="2404292" cy="1318592"/>
          </a:xfrm>
          <a:custGeom>
            <a:avLst/>
            <a:gdLst/>
            <a:ahLst/>
            <a:cxnLst/>
            <a:rect l="l" t="t" r="r" b="b"/>
            <a:pathLst>
              <a:path w="39315" h="31790" extrusionOk="0">
                <a:moveTo>
                  <a:pt x="21370" y="0"/>
                </a:moveTo>
                <a:cubicBezTo>
                  <a:pt x="19245" y="0"/>
                  <a:pt x="16609" y="420"/>
                  <a:pt x="13994" y="1929"/>
                </a:cubicBezTo>
                <a:cubicBezTo>
                  <a:pt x="8094" y="5332"/>
                  <a:pt x="5120" y="12086"/>
                  <a:pt x="2561" y="17498"/>
                </a:cubicBezTo>
                <a:cubicBezTo>
                  <a:pt x="0" y="22912"/>
                  <a:pt x="1474" y="28410"/>
                  <a:pt x="5979" y="30920"/>
                </a:cubicBezTo>
                <a:cubicBezTo>
                  <a:pt x="7113" y="31551"/>
                  <a:pt x="8155" y="31789"/>
                  <a:pt x="9181" y="31789"/>
                </a:cubicBezTo>
                <a:cubicBezTo>
                  <a:pt x="12232" y="31789"/>
                  <a:pt x="15135" y="29683"/>
                  <a:pt x="19863" y="29548"/>
                </a:cubicBezTo>
                <a:cubicBezTo>
                  <a:pt x="20630" y="29526"/>
                  <a:pt x="21329" y="29520"/>
                  <a:pt x="21975" y="29520"/>
                </a:cubicBezTo>
                <a:cubicBezTo>
                  <a:pt x="22766" y="29520"/>
                  <a:pt x="23477" y="29529"/>
                  <a:pt x="24134" y="29529"/>
                </a:cubicBezTo>
                <a:cubicBezTo>
                  <a:pt x="27359" y="29529"/>
                  <a:pt x="29297" y="29308"/>
                  <a:pt x="33123" y="26702"/>
                </a:cubicBezTo>
                <a:cubicBezTo>
                  <a:pt x="38366" y="23130"/>
                  <a:pt x="39314" y="14704"/>
                  <a:pt x="35179" y="8470"/>
                </a:cubicBezTo>
                <a:cubicBezTo>
                  <a:pt x="31041" y="2236"/>
                  <a:pt x="25903" y="663"/>
                  <a:pt x="25903" y="663"/>
                </a:cubicBezTo>
                <a:cubicBezTo>
                  <a:pt x="25903" y="663"/>
                  <a:pt x="24040" y="0"/>
                  <a:pt x="21370" y="0"/>
                </a:cubicBez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 dpi="0" rotWithShape="1">
          <a:blip r:embed="rId12">
            <a:alphaModFix amt="22618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Char char="●"/>
              <a:defRPr sz="1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Char char="○"/>
              <a:defRPr sz="1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Char char="■"/>
              <a:defRPr sz="1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Char char="●"/>
              <a:defRPr sz="1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Char char="○"/>
              <a:defRPr sz="1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Char char="■"/>
              <a:defRPr sz="1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Char char="●"/>
              <a:defRPr sz="1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Char char="○"/>
              <a:defRPr sz="1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Char char="■"/>
              <a:defRPr sz="1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3" r:id="rId3"/>
    <p:sldLayoutId id="2147483654" r:id="rId4"/>
    <p:sldLayoutId id="2147483655" r:id="rId5"/>
    <p:sldLayoutId id="2147483656" r:id="rId6"/>
    <p:sldLayoutId id="2147483658" r:id="rId7"/>
    <p:sldLayoutId id="2147483660" r:id="rId8"/>
    <p:sldLayoutId id="2147483661" r:id="rId9"/>
    <p:sldLayoutId id="2147483669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aac"/><Relationship Id="rId1" Type="http://schemas.microsoft.com/office/2007/relationships/media" Target="../media/media2.aac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Google Shape;754;p28"/>
          <p:cNvSpPr/>
          <p:nvPr/>
        </p:nvSpPr>
        <p:spPr>
          <a:xfrm rot="1053742">
            <a:off x="5407589" y="222318"/>
            <a:ext cx="3924593" cy="3923829"/>
          </a:xfrm>
          <a:custGeom>
            <a:avLst/>
            <a:gdLst/>
            <a:ahLst/>
            <a:cxnLst/>
            <a:rect l="l" t="t" r="r" b="b"/>
            <a:pathLst>
              <a:path w="45721" h="44028" extrusionOk="0">
                <a:moveTo>
                  <a:pt x="22493" y="0"/>
                </a:moveTo>
                <a:cubicBezTo>
                  <a:pt x="21088" y="0"/>
                  <a:pt x="19696" y="207"/>
                  <a:pt x="18384" y="686"/>
                </a:cubicBezTo>
                <a:cubicBezTo>
                  <a:pt x="16538" y="1365"/>
                  <a:pt x="14788" y="2674"/>
                  <a:pt x="13800" y="4401"/>
                </a:cubicBezTo>
                <a:cubicBezTo>
                  <a:pt x="12502" y="6663"/>
                  <a:pt x="12633" y="9461"/>
                  <a:pt x="11597" y="11842"/>
                </a:cubicBezTo>
                <a:cubicBezTo>
                  <a:pt x="10764" y="13771"/>
                  <a:pt x="8704" y="14926"/>
                  <a:pt x="7073" y="16116"/>
                </a:cubicBezTo>
                <a:cubicBezTo>
                  <a:pt x="4548" y="17962"/>
                  <a:pt x="2048" y="20141"/>
                  <a:pt x="1179" y="23260"/>
                </a:cubicBezTo>
                <a:cubicBezTo>
                  <a:pt x="0" y="27415"/>
                  <a:pt x="346" y="32368"/>
                  <a:pt x="2715" y="36071"/>
                </a:cubicBezTo>
                <a:cubicBezTo>
                  <a:pt x="4489" y="38834"/>
                  <a:pt x="7513" y="39655"/>
                  <a:pt x="10644" y="39715"/>
                </a:cubicBezTo>
                <a:cubicBezTo>
                  <a:pt x="10740" y="39716"/>
                  <a:pt x="10835" y="39717"/>
                  <a:pt x="10932" y="39717"/>
                </a:cubicBezTo>
                <a:cubicBezTo>
                  <a:pt x="12378" y="39717"/>
                  <a:pt x="13967" y="39555"/>
                  <a:pt x="15526" y="39555"/>
                </a:cubicBezTo>
                <a:cubicBezTo>
                  <a:pt x="17089" y="39555"/>
                  <a:pt x="18623" y="39718"/>
                  <a:pt x="19955" y="40369"/>
                </a:cubicBezTo>
                <a:cubicBezTo>
                  <a:pt x="23538" y="42115"/>
                  <a:pt x="27996" y="44028"/>
                  <a:pt x="32241" y="44028"/>
                </a:cubicBezTo>
                <a:cubicBezTo>
                  <a:pt x="33555" y="44028"/>
                  <a:pt x="34848" y="43845"/>
                  <a:pt x="36088" y="43417"/>
                </a:cubicBezTo>
                <a:cubicBezTo>
                  <a:pt x="41505" y="41548"/>
                  <a:pt x="44149" y="37905"/>
                  <a:pt x="44934" y="33178"/>
                </a:cubicBezTo>
                <a:cubicBezTo>
                  <a:pt x="45720" y="28463"/>
                  <a:pt x="43565" y="24534"/>
                  <a:pt x="42875" y="20796"/>
                </a:cubicBezTo>
                <a:cubicBezTo>
                  <a:pt x="42446" y="18438"/>
                  <a:pt x="42160" y="15819"/>
                  <a:pt x="41422" y="13473"/>
                </a:cubicBezTo>
                <a:cubicBezTo>
                  <a:pt x="41148" y="12580"/>
                  <a:pt x="40779" y="11711"/>
                  <a:pt x="40339" y="10890"/>
                </a:cubicBezTo>
                <a:cubicBezTo>
                  <a:pt x="38076" y="6675"/>
                  <a:pt x="34100" y="3496"/>
                  <a:pt x="29766" y="1615"/>
                </a:cubicBezTo>
                <a:cubicBezTo>
                  <a:pt x="27553" y="661"/>
                  <a:pt x="25002" y="0"/>
                  <a:pt x="22493" y="0"/>
                </a:cubicBez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5" name="Google Shape;755;p28"/>
          <p:cNvSpPr txBox="1">
            <a:spLocks noGrp="1"/>
          </p:cNvSpPr>
          <p:nvPr>
            <p:ph type="ctrTitle"/>
          </p:nvPr>
        </p:nvSpPr>
        <p:spPr>
          <a:xfrm>
            <a:off x="327430" y="685804"/>
            <a:ext cx="5433225" cy="307529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/>
              <a:t>AI-Powered Student Grading &amp; Teacher Guidance Automation System</a:t>
            </a:r>
            <a:endParaRPr sz="4000" dirty="0"/>
          </a:p>
        </p:txBody>
      </p:sp>
      <p:sp>
        <p:nvSpPr>
          <p:cNvPr id="756" name="Google Shape;756;p28"/>
          <p:cNvSpPr txBox="1">
            <a:spLocks noGrp="1"/>
          </p:cNvSpPr>
          <p:nvPr>
            <p:ph type="subTitle" idx="1"/>
          </p:nvPr>
        </p:nvSpPr>
        <p:spPr>
          <a:xfrm>
            <a:off x="400357" y="3976669"/>
            <a:ext cx="4112100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25-26J-162</a:t>
            </a:r>
            <a:endParaRPr b="1"/>
          </a:p>
        </p:txBody>
      </p:sp>
      <p:grpSp>
        <p:nvGrpSpPr>
          <p:cNvPr id="757" name="Google Shape;757;p28"/>
          <p:cNvGrpSpPr/>
          <p:nvPr/>
        </p:nvGrpSpPr>
        <p:grpSpPr>
          <a:xfrm>
            <a:off x="5197785" y="496688"/>
            <a:ext cx="3019266" cy="3076516"/>
            <a:chOff x="5165167" y="656304"/>
            <a:chExt cx="3841016" cy="3831227"/>
          </a:xfrm>
        </p:grpSpPr>
        <p:grpSp>
          <p:nvGrpSpPr>
            <p:cNvPr id="758" name="Google Shape;758;p28"/>
            <p:cNvGrpSpPr/>
            <p:nvPr/>
          </p:nvGrpSpPr>
          <p:grpSpPr>
            <a:xfrm>
              <a:off x="5631671" y="1763892"/>
              <a:ext cx="2961644" cy="1992931"/>
              <a:chOff x="5311140" y="3874579"/>
              <a:chExt cx="2693384" cy="1812416"/>
            </a:xfrm>
          </p:grpSpPr>
          <p:grpSp>
            <p:nvGrpSpPr>
              <p:cNvPr id="759" name="Google Shape;759;p28"/>
              <p:cNvGrpSpPr/>
              <p:nvPr/>
            </p:nvGrpSpPr>
            <p:grpSpPr>
              <a:xfrm>
                <a:off x="6183439" y="5359431"/>
                <a:ext cx="948880" cy="327564"/>
                <a:chOff x="6183439" y="5359431"/>
                <a:chExt cx="948880" cy="327564"/>
              </a:xfrm>
            </p:grpSpPr>
            <p:sp>
              <p:nvSpPr>
                <p:cNvPr id="760" name="Google Shape;760;p28"/>
                <p:cNvSpPr/>
                <p:nvPr/>
              </p:nvSpPr>
              <p:spPr>
                <a:xfrm>
                  <a:off x="6459569" y="5359431"/>
                  <a:ext cx="396621" cy="2912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21" h="291274" extrusionOk="0">
                      <a:moveTo>
                        <a:pt x="396621" y="0"/>
                      </a:moveTo>
                      <a:lnTo>
                        <a:pt x="396621" y="291274"/>
                      </a:lnTo>
                      <a:lnTo>
                        <a:pt x="0" y="291274"/>
                      </a:lnTo>
                      <a:lnTo>
                        <a:pt x="0" y="0"/>
                      </a:lnTo>
                      <a:lnTo>
                        <a:pt x="140304" y="0"/>
                      </a:lnTo>
                      <a:lnTo>
                        <a:pt x="140304" y="140017"/>
                      </a:lnTo>
                      <a:cubicBezTo>
                        <a:pt x="140304" y="171926"/>
                        <a:pt x="166402" y="198120"/>
                        <a:pt x="198311" y="198120"/>
                      </a:cubicBezTo>
                      <a:cubicBezTo>
                        <a:pt x="230220" y="198120"/>
                        <a:pt x="256413" y="171926"/>
                        <a:pt x="256413" y="140017"/>
                      </a:cubicBezTo>
                      <a:lnTo>
                        <a:pt x="256413" y="0"/>
                      </a:lnTo>
                      <a:lnTo>
                        <a:pt x="396621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61" name="Google Shape;761;p28"/>
                <p:cNvSpPr/>
                <p:nvPr/>
              </p:nvSpPr>
              <p:spPr>
                <a:xfrm>
                  <a:off x="6459569" y="5359431"/>
                  <a:ext cx="140303" cy="590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303" h="59054" extrusionOk="0">
                      <a:moveTo>
                        <a:pt x="0" y="0"/>
                      </a:moveTo>
                      <a:lnTo>
                        <a:pt x="140304" y="0"/>
                      </a:lnTo>
                      <a:lnTo>
                        <a:pt x="140304" y="59055"/>
                      </a:lnTo>
                      <a:lnTo>
                        <a:pt x="0" y="4286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62" name="Google Shape;762;p28"/>
                <p:cNvSpPr/>
                <p:nvPr/>
              </p:nvSpPr>
              <p:spPr>
                <a:xfrm>
                  <a:off x="6715982" y="5359431"/>
                  <a:ext cx="140207" cy="883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207" h="88391" extrusionOk="0">
                      <a:moveTo>
                        <a:pt x="140208" y="0"/>
                      </a:moveTo>
                      <a:lnTo>
                        <a:pt x="140208" y="88392"/>
                      </a:lnTo>
                      <a:lnTo>
                        <a:pt x="0" y="72295"/>
                      </a:lnTo>
                      <a:lnTo>
                        <a:pt x="0" y="0"/>
                      </a:lnTo>
                      <a:lnTo>
                        <a:pt x="140208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63" name="Google Shape;763;p28"/>
                <p:cNvSpPr/>
                <p:nvPr/>
              </p:nvSpPr>
              <p:spPr>
                <a:xfrm>
                  <a:off x="6183439" y="5647467"/>
                  <a:ext cx="948880" cy="395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8880" h="39528" extrusionOk="0">
                      <a:moveTo>
                        <a:pt x="0" y="0"/>
                      </a:moveTo>
                      <a:lnTo>
                        <a:pt x="948880" y="0"/>
                      </a:lnTo>
                      <a:lnTo>
                        <a:pt x="948880" y="39529"/>
                      </a:lnTo>
                      <a:lnTo>
                        <a:pt x="0" y="39529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764" name="Google Shape;764;p28"/>
              <p:cNvSpPr/>
              <p:nvPr/>
            </p:nvSpPr>
            <p:spPr>
              <a:xfrm>
                <a:off x="5311140" y="3874579"/>
                <a:ext cx="2693384" cy="1517428"/>
              </a:xfrm>
              <a:custGeom>
                <a:avLst/>
                <a:gdLst/>
                <a:ahLst/>
                <a:cxnLst/>
                <a:rect l="l" t="t" r="r" b="b"/>
                <a:pathLst>
                  <a:path w="2693384" h="1517428" extrusionOk="0">
                    <a:moveTo>
                      <a:pt x="2693384" y="107442"/>
                    </a:moveTo>
                    <a:lnTo>
                      <a:pt x="2693384" y="1409890"/>
                    </a:lnTo>
                    <a:cubicBezTo>
                      <a:pt x="2693384" y="1469231"/>
                      <a:pt x="2645283" y="1517428"/>
                      <a:pt x="2585847" y="1517428"/>
                    </a:cubicBezTo>
                    <a:lnTo>
                      <a:pt x="107537" y="1517428"/>
                    </a:lnTo>
                    <a:cubicBezTo>
                      <a:pt x="48101" y="1517428"/>
                      <a:pt x="0" y="1469231"/>
                      <a:pt x="0" y="1409890"/>
                    </a:cubicBezTo>
                    <a:lnTo>
                      <a:pt x="0" y="107442"/>
                    </a:lnTo>
                    <a:cubicBezTo>
                      <a:pt x="0" y="48101"/>
                      <a:pt x="48101" y="0"/>
                      <a:pt x="107537" y="0"/>
                    </a:cubicBezTo>
                    <a:lnTo>
                      <a:pt x="2585847" y="0"/>
                    </a:lnTo>
                    <a:cubicBezTo>
                      <a:pt x="2645283" y="0"/>
                      <a:pt x="2693384" y="48101"/>
                      <a:pt x="2693384" y="10744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5" name="Google Shape;765;p28"/>
              <p:cNvSpPr/>
              <p:nvPr/>
            </p:nvSpPr>
            <p:spPr>
              <a:xfrm>
                <a:off x="5311140" y="4009739"/>
                <a:ext cx="2693384" cy="1223295"/>
              </a:xfrm>
              <a:custGeom>
                <a:avLst/>
                <a:gdLst/>
                <a:ahLst/>
                <a:cxnLst/>
                <a:rect l="l" t="t" r="r" b="b"/>
                <a:pathLst>
                  <a:path w="2693384" h="1223295" extrusionOk="0">
                    <a:moveTo>
                      <a:pt x="0" y="0"/>
                    </a:moveTo>
                    <a:lnTo>
                      <a:pt x="2693384" y="0"/>
                    </a:lnTo>
                    <a:lnTo>
                      <a:pt x="2693384" y="1223296"/>
                    </a:lnTo>
                    <a:lnTo>
                      <a:pt x="0" y="1223296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6" name="Google Shape;766;p28"/>
              <p:cNvSpPr/>
              <p:nvPr/>
            </p:nvSpPr>
            <p:spPr>
              <a:xfrm>
                <a:off x="6619875" y="5273611"/>
                <a:ext cx="76009" cy="76009"/>
              </a:xfrm>
              <a:custGeom>
                <a:avLst/>
                <a:gdLst/>
                <a:ahLst/>
                <a:cxnLst/>
                <a:rect l="l" t="t" r="r" b="b"/>
                <a:pathLst>
                  <a:path w="76009" h="76009" extrusionOk="0">
                    <a:moveTo>
                      <a:pt x="76009" y="38005"/>
                    </a:moveTo>
                    <a:cubicBezTo>
                      <a:pt x="76009" y="58960"/>
                      <a:pt x="59055" y="76010"/>
                      <a:pt x="38005" y="76010"/>
                    </a:cubicBezTo>
                    <a:cubicBezTo>
                      <a:pt x="16955" y="76010"/>
                      <a:pt x="0" y="59055"/>
                      <a:pt x="0" y="38005"/>
                    </a:cubicBezTo>
                    <a:cubicBezTo>
                      <a:pt x="0" y="16954"/>
                      <a:pt x="16955" y="0"/>
                      <a:pt x="38005" y="0"/>
                    </a:cubicBezTo>
                    <a:cubicBezTo>
                      <a:pt x="59055" y="0"/>
                      <a:pt x="76009" y="16954"/>
                      <a:pt x="76009" y="38005"/>
                    </a:cubicBezTo>
                    <a:close/>
                  </a:path>
                </a:pathLst>
              </a:custGeom>
              <a:solidFill>
                <a:srgbClr val="42444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67" name="Google Shape;767;p28"/>
            <p:cNvGrpSpPr/>
            <p:nvPr/>
          </p:nvGrpSpPr>
          <p:grpSpPr>
            <a:xfrm>
              <a:off x="6285440" y="656304"/>
              <a:ext cx="1654423" cy="835905"/>
              <a:chOff x="5905690" y="2867310"/>
              <a:chExt cx="1504568" cy="760190"/>
            </a:xfrm>
          </p:grpSpPr>
          <p:sp>
            <p:nvSpPr>
              <p:cNvPr id="768" name="Google Shape;768;p28"/>
              <p:cNvSpPr/>
              <p:nvPr/>
            </p:nvSpPr>
            <p:spPr>
              <a:xfrm>
                <a:off x="5905690" y="2867310"/>
                <a:ext cx="1504568" cy="760190"/>
              </a:xfrm>
              <a:custGeom>
                <a:avLst/>
                <a:gdLst/>
                <a:ahLst/>
                <a:cxnLst/>
                <a:rect l="l" t="t" r="r" b="b"/>
                <a:pathLst>
                  <a:path w="1504568" h="760190" extrusionOk="0">
                    <a:moveTo>
                      <a:pt x="1504379" y="647414"/>
                    </a:moveTo>
                    <a:cubicBezTo>
                      <a:pt x="1504379" y="709708"/>
                      <a:pt x="1453896" y="760190"/>
                      <a:pt x="1391602" y="760190"/>
                    </a:cubicBezTo>
                    <a:lnTo>
                      <a:pt x="194881" y="760190"/>
                    </a:lnTo>
                    <a:cubicBezTo>
                      <a:pt x="87249" y="760190"/>
                      <a:pt x="0" y="672941"/>
                      <a:pt x="0" y="565309"/>
                    </a:cubicBezTo>
                    <a:cubicBezTo>
                      <a:pt x="0" y="457676"/>
                      <a:pt x="87249" y="370522"/>
                      <a:pt x="194881" y="370522"/>
                    </a:cubicBezTo>
                    <a:cubicBezTo>
                      <a:pt x="220027" y="370522"/>
                      <a:pt x="244126" y="375285"/>
                      <a:pt x="266223" y="383953"/>
                    </a:cubicBezTo>
                    <a:cubicBezTo>
                      <a:pt x="266223" y="382714"/>
                      <a:pt x="266223" y="381381"/>
                      <a:pt x="266223" y="380047"/>
                    </a:cubicBezTo>
                    <a:cubicBezTo>
                      <a:pt x="266223" y="240030"/>
                      <a:pt x="341947" y="117729"/>
                      <a:pt x="454628" y="51816"/>
                    </a:cubicBezTo>
                    <a:cubicBezTo>
                      <a:pt x="510921" y="18859"/>
                      <a:pt x="576453" y="0"/>
                      <a:pt x="646366" y="0"/>
                    </a:cubicBezTo>
                    <a:cubicBezTo>
                      <a:pt x="832009" y="0"/>
                      <a:pt x="986504" y="133064"/>
                      <a:pt x="1019747" y="309086"/>
                    </a:cubicBezTo>
                    <a:cubicBezTo>
                      <a:pt x="1054989" y="288893"/>
                      <a:pt x="1095851" y="277368"/>
                      <a:pt x="1139476" y="277368"/>
                    </a:cubicBezTo>
                    <a:cubicBezTo>
                      <a:pt x="1272731" y="277368"/>
                      <a:pt x="1380839" y="385477"/>
                      <a:pt x="1380839" y="518731"/>
                    </a:cubicBezTo>
                    <a:cubicBezTo>
                      <a:pt x="1380839" y="524256"/>
                      <a:pt x="1380648" y="529685"/>
                      <a:pt x="1380268" y="535114"/>
                    </a:cubicBezTo>
                    <a:cubicBezTo>
                      <a:pt x="1384078" y="534734"/>
                      <a:pt x="1387887" y="534543"/>
                      <a:pt x="1391793" y="534543"/>
                    </a:cubicBezTo>
                    <a:cubicBezTo>
                      <a:pt x="1454086" y="534543"/>
                      <a:pt x="1504569" y="585026"/>
                      <a:pt x="1504569" y="647319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9" name="Google Shape;769;p28"/>
              <p:cNvSpPr/>
              <p:nvPr/>
            </p:nvSpPr>
            <p:spPr>
              <a:xfrm>
                <a:off x="5905690" y="2918364"/>
                <a:ext cx="922591" cy="709136"/>
              </a:xfrm>
              <a:custGeom>
                <a:avLst/>
                <a:gdLst/>
                <a:ahLst/>
                <a:cxnLst/>
                <a:rect l="l" t="t" r="r" b="b"/>
                <a:pathLst>
                  <a:path w="922591" h="709136" extrusionOk="0">
                    <a:moveTo>
                      <a:pt x="922305" y="709136"/>
                    </a:moveTo>
                    <a:lnTo>
                      <a:pt x="194881" y="709136"/>
                    </a:lnTo>
                    <a:cubicBezTo>
                      <a:pt x="87249" y="709136"/>
                      <a:pt x="0" y="621887"/>
                      <a:pt x="0" y="514255"/>
                    </a:cubicBezTo>
                    <a:cubicBezTo>
                      <a:pt x="0" y="406622"/>
                      <a:pt x="87249" y="319468"/>
                      <a:pt x="194881" y="319468"/>
                    </a:cubicBezTo>
                    <a:cubicBezTo>
                      <a:pt x="220027" y="319468"/>
                      <a:pt x="244126" y="324231"/>
                      <a:pt x="266223" y="332899"/>
                    </a:cubicBezTo>
                    <a:cubicBezTo>
                      <a:pt x="266223" y="331660"/>
                      <a:pt x="266223" y="330327"/>
                      <a:pt x="266223" y="328993"/>
                    </a:cubicBezTo>
                    <a:cubicBezTo>
                      <a:pt x="266223" y="188976"/>
                      <a:pt x="341947" y="66675"/>
                      <a:pt x="454628" y="762"/>
                    </a:cubicBezTo>
                    <a:cubicBezTo>
                      <a:pt x="515683" y="-2286"/>
                      <a:pt x="577024" y="3429"/>
                      <a:pt x="633984" y="24860"/>
                    </a:cubicBezTo>
                    <a:cubicBezTo>
                      <a:pt x="707803" y="52768"/>
                      <a:pt x="773239" y="110109"/>
                      <a:pt x="797052" y="185261"/>
                    </a:cubicBezTo>
                    <a:cubicBezTo>
                      <a:pt x="820864" y="260509"/>
                      <a:pt x="795433" y="352425"/>
                      <a:pt x="728472" y="394144"/>
                    </a:cubicBezTo>
                    <a:cubicBezTo>
                      <a:pt x="769334" y="388430"/>
                      <a:pt x="808863" y="395002"/>
                      <a:pt x="844010" y="416433"/>
                    </a:cubicBezTo>
                    <a:cubicBezTo>
                      <a:pt x="879157" y="437864"/>
                      <a:pt x="902970" y="481298"/>
                      <a:pt x="892302" y="521113"/>
                    </a:cubicBezTo>
                    <a:cubicBezTo>
                      <a:pt x="885730" y="545782"/>
                      <a:pt x="867156" y="565975"/>
                      <a:pt x="845629" y="579787"/>
                    </a:cubicBezTo>
                    <a:cubicBezTo>
                      <a:pt x="824769" y="593217"/>
                      <a:pt x="801148" y="601408"/>
                      <a:pt x="777621" y="609314"/>
                    </a:cubicBezTo>
                    <a:cubicBezTo>
                      <a:pt x="788479" y="605790"/>
                      <a:pt x="793623" y="605790"/>
                      <a:pt x="805910" y="605314"/>
                    </a:cubicBezTo>
                    <a:cubicBezTo>
                      <a:pt x="819055" y="604742"/>
                      <a:pt x="832961" y="608457"/>
                      <a:pt x="842010" y="618077"/>
                    </a:cubicBezTo>
                    <a:cubicBezTo>
                      <a:pt x="851059" y="627698"/>
                      <a:pt x="853440" y="643890"/>
                      <a:pt x="845153" y="654082"/>
                    </a:cubicBezTo>
                    <a:cubicBezTo>
                      <a:pt x="859727" y="639699"/>
                      <a:pt x="881919" y="651510"/>
                      <a:pt x="897541" y="664845"/>
                    </a:cubicBezTo>
                    <a:cubicBezTo>
                      <a:pt x="910971" y="676180"/>
                      <a:pt x="919067" y="691991"/>
                      <a:pt x="922591" y="70913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70" name="Google Shape;770;p28"/>
            <p:cNvGrpSpPr/>
            <p:nvPr/>
          </p:nvGrpSpPr>
          <p:grpSpPr>
            <a:xfrm>
              <a:off x="8276803" y="1327941"/>
              <a:ext cx="387944" cy="273258"/>
              <a:chOff x="7716678" y="3270218"/>
              <a:chExt cx="352805" cy="248507"/>
            </a:xfrm>
          </p:grpSpPr>
          <p:sp>
            <p:nvSpPr>
              <p:cNvPr id="771" name="Google Shape;771;p28"/>
              <p:cNvSpPr/>
              <p:nvPr/>
            </p:nvSpPr>
            <p:spPr>
              <a:xfrm>
                <a:off x="7716678" y="3270218"/>
                <a:ext cx="352805" cy="248507"/>
              </a:xfrm>
              <a:custGeom>
                <a:avLst/>
                <a:gdLst/>
                <a:ahLst/>
                <a:cxnLst/>
                <a:rect l="l" t="t" r="r" b="b"/>
                <a:pathLst>
                  <a:path w="352805" h="248507" extrusionOk="0">
                    <a:moveTo>
                      <a:pt x="261938" y="0"/>
                    </a:moveTo>
                    <a:lnTo>
                      <a:pt x="90868" y="0"/>
                    </a:lnTo>
                    <a:cubicBezTo>
                      <a:pt x="40862" y="0"/>
                      <a:pt x="0" y="40862"/>
                      <a:pt x="0" y="90869"/>
                    </a:cubicBezTo>
                    <a:cubicBezTo>
                      <a:pt x="0" y="140875"/>
                      <a:pt x="38100" y="178879"/>
                      <a:pt x="85725" y="181642"/>
                    </a:cubicBezTo>
                    <a:lnTo>
                      <a:pt x="29527" y="248508"/>
                    </a:lnTo>
                    <a:lnTo>
                      <a:pt x="135445" y="181833"/>
                    </a:lnTo>
                    <a:lnTo>
                      <a:pt x="261938" y="181833"/>
                    </a:lnTo>
                    <a:cubicBezTo>
                      <a:pt x="311944" y="181833"/>
                      <a:pt x="352806" y="140970"/>
                      <a:pt x="352806" y="90964"/>
                    </a:cubicBezTo>
                    <a:cubicBezTo>
                      <a:pt x="352806" y="40958"/>
                      <a:pt x="311944" y="95"/>
                      <a:pt x="261938" y="9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2" name="Google Shape;772;p28"/>
              <p:cNvSpPr/>
              <p:nvPr/>
            </p:nvSpPr>
            <p:spPr>
              <a:xfrm>
                <a:off x="7783353" y="3331749"/>
                <a:ext cx="219455" cy="59054"/>
              </a:xfrm>
              <a:custGeom>
                <a:avLst/>
                <a:gdLst/>
                <a:ahLst/>
                <a:cxnLst/>
                <a:rect l="l" t="t" r="r" b="b"/>
                <a:pathLst>
                  <a:path w="219455" h="59054" extrusionOk="0">
                    <a:moveTo>
                      <a:pt x="29527" y="0"/>
                    </a:moveTo>
                    <a:cubicBezTo>
                      <a:pt x="13239" y="0"/>
                      <a:pt x="0" y="13240"/>
                      <a:pt x="0" y="29528"/>
                    </a:cubicBezTo>
                    <a:cubicBezTo>
                      <a:pt x="0" y="45815"/>
                      <a:pt x="13239" y="59055"/>
                      <a:pt x="29527" y="59055"/>
                    </a:cubicBezTo>
                    <a:cubicBezTo>
                      <a:pt x="45815" y="59055"/>
                      <a:pt x="59055" y="45815"/>
                      <a:pt x="59055" y="29528"/>
                    </a:cubicBezTo>
                    <a:cubicBezTo>
                      <a:pt x="59055" y="13240"/>
                      <a:pt x="45815" y="0"/>
                      <a:pt x="29527" y="0"/>
                    </a:cubicBezTo>
                    <a:close/>
                    <a:moveTo>
                      <a:pt x="109728" y="0"/>
                    </a:moveTo>
                    <a:cubicBezTo>
                      <a:pt x="93440" y="0"/>
                      <a:pt x="80200" y="13240"/>
                      <a:pt x="80200" y="29528"/>
                    </a:cubicBezTo>
                    <a:cubicBezTo>
                      <a:pt x="80200" y="45815"/>
                      <a:pt x="93440" y="59055"/>
                      <a:pt x="109728" y="59055"/>
                    </a:cubicBezTo>
                    <a:cubicBezTo>
                      <a:pt x="126016" y="59055"/>
                      <a:pt x="139255" y="45815"/>
                      <a:pt x="139255" y="29528"/>
                    </a:cubicBezTo>
                    <a:cubicBezTo>
                      <a:pt x="139255" y="13240"/>
                      <a:pt x="126016" y="0"/>
                      <a:pt x="109728" y="0"/>
                    </a:cubicBezTo>
                    <a:close/>
                    <a:moveTo>
                      <a:pt x="189929" y="0"/>
                    </a:moveTo>
                    <a:cubicBezTo>
                      <a:pt x="173641" y="0"/>
                      <a:pt x="160401" y="13240"/>
                      <a:pt x="160401" y="29528"/>
                    </a:cubicBezTo>
                    <a:cubicBezTo>
                      <a:pt x="160401" y="45815"/>
                      <a:pt x="173641" y="59055"/>
                      <a:pt x="189929" y="59055"/>
                    </a:cubicBezTo>
                    <a:cubicBezTo>
                      <a:pt x="206216" y="59055"/>
                      <a:pt x="219456" y="45815"/>
                      <a:pt x="219456" y="29528"/>
                    </a:cubicBezTo>
                    <a:cubicBezTo>
                      <a:pt x="219456" y="13240"/>
                      <a:pt x="206216" y="0"/>
                      <a:pt x="1899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773" name="Google Shape;773;p28"/>
            <p:cNvSpPr/>
            <p:nvPr/>
          </p:nvSpPr>
          <p:spPr>
            <a:xfrm>
              <a:off x="7148815" y="1542896"/>
              <a:ext cx="10501" cy="432759"/>
            </a:xfrm>
            <a:custGeom>
              <a:avLst/>
              <a:gdLst/>
              <a:ahLst/>
              <a:cxnLst/>
              <a:rect l="l" t="t" r="r" b="b"/>
              <a:pathLst>
                <a:path w="9525" h="392525" extrusionOk="0">
                  <a:moveTo>
                    <a:pt x="0" y="0"/>
                  </a:moveTo>
                  <a:lnTo>
                    <a:pt x="0" y="392525"/>
                  </a:lnTo>
                </a:path>
              </a:pathLst>
            </a:custGeom>
            <a:noFill/>
            <a:ln w="29900" cap="rnd" cmpd="sng">
              <a:solidFill>
                <a:schemeClr val="accent4"/>
              </a:solidFill>
              <a:prstDash val="dashDot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774" name="Google Shape;774;p28"/>
            <p:cNvGrpSpPr/>
            <p:nvPr/>
          </p:nvGrpSpPr>
          <p:grpSpPr>
            <a:xfrm>
              <a:off x="5483130" y="2415465"/>
              <a:ext cx="27232" cy="532378"/>
              <a:chOff x="3534917" y="4467129"/>
              <a:chExt cx="24765" cy="484156"/>
            </a:xfrm>
          </p:grpSpPr>
          <p:sp>
            <p:nvSpPr>
              <p:cNvPr id="775" name="Google Shape;775;p28"/>
              <p:cNvSpPr/>
              <p:nvPr/>
            </p:nvSpPr>
            <p:spPr>
              <a:xfrm>
                <a:off x="3547300" y="4478845"/>
                <a:ext cx="9525" cy="460724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460724" extrusionOk="0">
                    <a:moveTo>
                      <a:pt x="0" y="460724"/>
                    </a:moveTo>
                    <a:lnTo>
                      <a:pt x="0" y="0"/>
                    </a:lnTo>
                  </a:path>
                </a:pathLst>
              </a:custGeom>
              <a:noFill/>
              <a:ln w="10950" cap="flat" cmpd="sng">
                <a:solidFill>
                  <a:schemeClr val="accent4"/>
                </a:solidFill>
                <a:prstDash val="dashDot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6" name="Google Shape;776;p28"/>
              <p:cNvSpPr/>
              <p:nvPr/>
            </p:nvSpPr>
            <p:spPr>
              <a:xfrm>
                <a:off x="3534917" y="4926520"/>
                <a:ext cx="24765" cy="24765"/>
              </a:xfrm>
              <a:custGeom>
                <a:avLst/>
                <a:gdLst/>
                <a:ahLst/>
                <a:cxnLst/>
                <a:rect l="l" t="t" r="r" b="b"/>
                <a:pathLst>
                  <a:path w="24765" h="24765" extrusionOk="0">
                    <a:moveTo>
                      <a:pt x="24765" y="12382"/>
                    </a:moveTo>
                    <a:cubicBezTo>
                      <a:pt x="24765" y="19240"/>
                      <a:pt x="19241" y="24765"/>
                      <a:pt x="12383" y="24765"/>
                    </a:cubicBezTo>
                    <a:cubicBezTo>
                      <a:pt x="5525" y="24765"/>
                      <a:pt x="0" y="19240"/>
                      <a:pt x="0" y="12382"/>
                    </a:cubicBezTo>
                    <a:cubicBezTo>
                      <a:pt x="0" y="5524"/>
                      <a:pt x="5525" y="0"/>
                      <a:pt x="12383" y="0"/>
                    </a:cubicBezTo>
                    <a:cubicBezTo>
                      <a:pt x="19241" y="0"/>
                      <a:pt x="24765" y="5524"/>
                      <a:pt x="24765" y="12382"/>
                    </a:cubicBezTo>
                    <a:close/>
                  </a:path>
                </a:pathLst>
              </a:custGeom>
              <a:solidFill>
                <a:srgbClr val="6F7082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7" name="Google Shape;777;p28"/>
              <p:cNvSpPr/>
              <p:nvPr/>
            </p:nvSpPr>
            <p:spPr>
              <a:xfrm>
                <a:off x="3534917" y="4467129"/>
                <a:ext cx="24765" cy="24765"/>
              </a:xfrm>
              <a:custGeom>
                <a:avLst/>
                <a:gdLst/>
                <a:ahLst/>
                <a:cxnLst/>
                <a:rect l="l" t="t" r="r" b="b"/>
                <a:pathLst>
                  <a:path w="24765" h="24765" extrusionOk="0">
                    <a:moveTo>
                      <a:pt x="24765" y="12383"/>
                    </a:moveTo>
                    <a:cubicBezTo>
                      <a:pt x="24765" y="5525"/>
                      <a:pt x="19241" y="0"/>
                      <a:pt x="12383" y="0"/>
                    </a:cubicBezTo>
                    <a:cubicBezTo>
                      <a:pt x="5525" y="0"/>
                      <a:pt x="0" y="5525"/>
                      <a:pt x="0" y="12383"/>
                    </a:cubicBezTo>
                    <a:cubicBezTo>
                      <a:pt x="0" y="19241"/>
                      <a:pt x="5525" y="24765"/>
                      <a:pt x="12383" y="24765"/>
                    </a:cubicBezTo>
                    <a:cubicBezTo>
                      <a:pt x="19241" y="24765"/>
                      <a:pt x="24765" y="19241"/>
                      <a:pt x="24765" y="12383"/>
                    </a:cubicBezTo>
                    <a:close/>
                  </a:path>
                </a:pathLst>
              </a:custGeom>
              <a:solidFill>
                <a:srgbClr val="6F7082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78" name="Google Shape;778;p28"/>
            <p:cNvGrpSpPr/>
            <p:nvPr/>
          </p:nvGrpSpPr>
          <p:grpSpPr>
            <a:xfrm>
              <a:off x="5643237" y="2277187"/>
              <a:ext cx="749416" cy="303868"/>
              <a:chOff x="3680531" y="4341375"/>
              <a:chExt cx="681537" cy="276344"/>
            </a:xfrm>
          </p:grpSpPr>
          <p:sp>
            <p:nvSpPr>
              <p:cNvPr id="779" name="Google Shape;779;p28"/>
              <p:cNvSpPr/>
              <p:nvPr/>
            </p:nvSpPr>
            <p:spPr>
              <a:xfrm>
                <a:off x="3692461" y="4353401"/>
                <a:ext cx="657796" cy="251936"/>
              </a:xfrm>
              <a:custGeom>
                <a:avLst/>
                <a:gdLst/>
                <a:ahLst/>
                <a:cxnLst/>
                <a:rect l="l" t="t" r="r" b="b"/>
                <a:pathLst>
                  <a:path w="657796" h="251936" extrusionOk="0">
                    <a:moveTo>
                      <a:pt x="0" y="0"/>
                    </a:moveTo>
                    <a:lnTo>
                      <a:pt x="217075" y="217075"/>
                    </a:lnTo>
                    <a:cubicBezTo>
                      <a:pt x="239363" y="239363"/>
                      <a:pt x="269653" y="251936"/>
                      <a:pt x="301180" y="251936"/>
                    </a:cubicBezTo>
                    <a:lnTo>
                      <a:pt x="657797" y="251936"/>
                    </a:lnTo>
                  </a:path>
                </a:pathLst>
              </a:custGeom>
              <a:noFill/>
              <a:ln w="10950" cap="flat" cmpd="sng">
                <a:solidFill>
                  <a:schemeClr val="accent4"/>
                </a:solidFill>
                <a:prstDash val="dashDot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0" name="Google Shape;780;p28"/>
              <p:cNvSpPr/>
              <p:nvPr/>
            </p:nvSpPr>
            <p:spPr>
              <a:xfrm>
                <a:off x="3680531" y="4341375"/>
                <a:ext cx="24812" cy="24812"/>
              </a:xfrm>
              <a:custGeom>
                <a:avLst/>
                <a:gdLst/>
                <a:ahLst/>
                <a:cxnLst/>
                <a:rect l="l" t="t" r="r" b="b"/>
                <a:pathLst>
                  <a:path w="24812" h="24812" extrusionOk="0">
                    <a:moveTo>
                      <a:pt x="3643" y="21169"/>
                    </a:moveTo>
                    <a:cubicBezTo>
                      <a:pt x="-1214" y="16312"/>
                      <a:pt x="-1214" y="8501"/>
                      <a:pt x="3643" y="3643"/>
                    </a:cubicBezTo>
                    <a:cubicBezTo>
                      <a:pt x="8501" y="-1214"/>
                      <a:pt x="16312" y="-1214"/>
                      <a:pt x="21169" y="3643"/>
                    </a:cubicBezTo>
                    <a:cubicBezTo>
                      <a:pt x="26027" y="8501"/>
                      <a:pt x="26027" y="16312"/>
                      <a:pt x="21169" y="21169"/>
                    </a:cubicBezTo>
                    <a:cubicBezTo>
                      <a:pt x="16312" y="26027"/>
                      <a:pt x="8501" y="26027"/>
                      <a:pt x="3643" y="21169"/>
                    </a:cubicBezTo>
                    <a:close/>
                  </a:path>
                </a:pathLst>
              </a:custGeom>
              <a:solidFill>
                <a:srgbClr val="6F7082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1" name="Google Shape;781;p28"/>
              <p:cNvSpPr/>
              <p:nvPr/>
            </p:nvSpPr>
            <p:spPr>
              <a:xfrm>
                <a:off x="4337303" y="4592955"/>
                <a:ext cx="24765" cy="24764"/>
              </a:xfrm>
              <a:custGeom>
                <a:avLst/>
                <a:gdLst/>
                <a:ahLst/>
                <a:cxnLst/>
                <a:rect l="l" t="t" r="r" b="b"/>
                <a:pathLst>
                  <a:path w="24765" h="24764" extrusionOk="0">
                    <a:moveTo>
                      <a:pt x="12383" y="24765"/>
                    </a:moveTo>
                    <a:cubicBezTo>
                      <a:pt x="19241" y="24765"/>
                      <a:pt x="24765" y="19240"/>
                      <a:pt x="24765" y="12382"/>
                    </a:cubicBezTo>
                    <a:cubicBezTo>
                      <a:pt x="24765" y="5524"/>
                      <a:pt x="19241" y="0"/>
                      <a:pt x="12383" y="0"/>
                    </a:cubicBezTo>
                    <a:cubicBezTo>
                      <a:pt x="5525" y="0"/>
                      <a:pt x="0" y="5524"/>
                      <a:pt x="0" y="12382"/>
                    </a:cubicBezTo>
                    <a:cubicBezTo>
                      <a:pt x="0" y="19240"/>
                      <a:pt x="5525" y="24765"/>
                      <a:pt x="12383" y="24765"/>
                    </a:cubicBezTo>
                    <a:close/>
                  </a:path>
                </a:pathLst>
              </a:custGeom>
              <a:solidFill>
                <a:srgbClr val="6F7082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82" name="Google Shape;782;p28"/>
            <p:cNvGrpSpPr/>
            <p:nvPr/>
          </p:nvGrpSpPr>
          <p:grpSpPr>
            <a:xfrm>
              <a:off x="8163164" y="4027994"/>
              <a:ext cx="202142" cy="355685"/>
              <a:chOff x="7613332" y="5933598"/>
              <a:chExt cx="183832" cy="323468"/>
            </a:xfrm>
          </p:grpSpPr>
          <p:sp>
            <p:nvSpPr>
              <p:cNvPr id="783" name="Google Shape;783;p28"/>
              <p:cNvSpPr/>
              <p:nvPr/>
            </p:nvSpPr>
            <p:spPr>
              <a:xfrm>
                <a:off x="7613332" y="5933598"/>
                <a:ext cx="183832" cy="323468"/>
              </a:xfrm>
              <a:custGeom>
                <a:avLst/>
                <a:gdLst/>
                <a:ahLst/>
                <a:cxnLst/>
                <a:rect l="l" t="t" r="r" b="b"/>
                <a:pathLst>
                  <a:path w="183832" h="323468" extrusionOk="0">
                    <a:moveTo>
                      <a:pt x="91916" y="323469"/>
                    </a:moveTo>
                    <a:lnTo>
                      <a:pt x="91916" y="323469"/>
                    </a:lnTo>
                    <a:cubicBezTo>
                      <a:pt x="41339" y="323469"/>
                      <a:pt x="0" y="282130"/>
                      <a:pt x="0" y="231553"/>
                    </a:cubicBezTo>
                    <a:lnTo>
                      <a:pt x="0" y="91916"/>
                    </a:lnTo>
                    <a:cubicBezTo>
                      <a:pt x="0" y="41338"/>
                      <a:pt x="41339" y="0"/>
                      <a:pt x="91916" y="0"/>
                    </a:cubicBezTo>
                    <a:lnTo>
                      <a:pt x="91916" y="0"/>
                    </a:lnTo>
                    <a:cubicBezTo>
                      <a:pt x="142494" y="0"/>
                      <a:pt x="183832" y="41338"/>
                      <a:pt x="183832" y="91916"/>
                    </a:cubicBezTo>
                    <a:lnTo>
                      <a:pt x="183832" y="231553"/>
                    </a:lnTo>
                    <a:cubicBezTo>
                      <a:pt x="183832" y="282130"/>
                      <a:pt x="142494" y="323469"/>
                      <a:pt x="91916" y="323469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4" name="Google Shape;784;p28"/>
              <p:cNvSpPr/>
              <p:nvPr/>
            </p:nvSpPr>
            <p:spPr>
              <a:xfrm>
                <a:off x="7699533" y="5961602"/>
                <a:ext cx="11430" cy="54101"/>
              </a:xfrm>
              <a:custGeom>
                <a:avLst/>
                <a:gdLst/>
                <a:ahLst/>
                <a:cxnLst/>
                <a:rect l="l" t="t" r="r" b="b"/>
                <a:pathLst>
                  <a:path w="11430" h="54101" extrusionOk="0">
                    <a:moveTo>
                      <a:pt x="5715" y="54102"/>
                    </a:moveTo>
                    <a:lnTo>
                      <a:pt x="5715" y="54102"/>
                    </a:lnTo>
                    <a:cubicBezTo>
                      <a:pt x="2572" y="54102"/>
                      <a:pt x="0" y="51530"/>
                      <a:pt x="0" y="48387"/>
                    </a:cubicBezTo>
                    <a:lnTo>
                      <a:pt x="0" y="5715"/>
                    </a:lnTo>
                    <a:cubicBezTo>
                      <a:pt x="0" y="2571"/>
                      <a:pt x="2572" y="0"/>
                      <a:pt x="5715" y="0"/>
                    </a:cubicBezTo>
                    <a:lnTo>
                      <a:pt x="5715" y="0"/>
                    </a:lnTo>
                    <a:cubicBezTo>
                      <a:pt x="8859" y="0"/>
                      <a:pt x="11430" y="2571"/>
                      <a:pt x="11430" y="5715"/>
                    </a:cubicBezTo>
                    <a:lnTo>
                      <a:pt x="11430" y="48387"/>
                    </a:lnTo>
                    <a:cubicBezTo>
                      <a:pt x="11430" y="51530"/>
                      <a:pt x="8859" y="54102"/>
                      <a:pt x="5715" y="54102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85" name="Google Shape;785;p28"/>
            <p:cNvGrpSpPr/>
            <p:nvPr/>
          </p:nvGrpSpPr>
          <p:grpSpPr>
            <a:xfrm>
              <a:off x="6427831" y="3923439"/>
              <a:ext cx="1533857" cy="564092"/>
              <a:chOff x="6546554" y="3679108"/>
              <a:chExt cx="1256642" cy="462143"/>
            </a:xfrm>
          </p:grpSpPr>
          <p:sp>
            <p:nvSpPr>
              <p:cNvPr id="786" name="Google Shape;786;p28"/>
              <p:cNvSpPr/>
              <p:nvPr/>
            </p:nvSpPr>
            <p:spPr>
              <a:xfrm>
                <a:off x="6546554" y="3679108"/>
                <a:ext cx="1256642" cy="462143"/>
              </a:xfrm>
              <a:custGeom>
                <a:avLst/>
                <a:gdLst/>
                <a:ahLst/>
                <a:cxnLst/>
                <a:rect l="l" t="t" r="r" b="b"/>
                <a:pathLst>
                  <a:path w="1396269" h="513492" extrusionOk="0">
                    <a:moveTo>
                      <a:pt x="1334738" y="0"/>
                    </a:moveTo>
                    <a:cubicBezTo>
                      <a:pt x="1368721" y="0"/>
                      <a:pt x="1396270" y="27548"/>
                      <a:pt x="1396270" y="61531"/>
                    </a:cubicBezTo>
                    <a:lnTo>
                      <a:pt x="1396270" y="451961"/>
                    </a:lnTo>
                    <a:cubicBezTo>
                      <a:pt x="1396270" y="485944"/>
                      <a:pt x="1368722" y="513493"/>
                      <a:pt x="1334738" y="513493"/>
                    </a:cubicBezTo>
                    <a:lnTo>
                      <a:pt x="61532" y="513493"/>
                    </a:lnTo>
                    <a:cubicBezTo>
                      <a:pt x="27549" y="513493"/>
                      <a:pt x="0" y="485944"/>
                      <a:pt x="0" y="451961"/>
                    </a:cubicBezTo>
                    <a:lnTo>
                      <a:pt x="0" y="61531"/>
                    </a:lnTo>
                    <a:cubicBezTo>
                      <a:pt x="0" y="27549"/>
                      <a:pt x="27548" y="0"/>
                      <a:pt x="615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7" name="Google Shape;787;p28"/>
              <p:cNvSpPr/>
              <p:nvPr/>
            </p:nvSpPr>
            <p:spPr>
              <a:xfrm>
                <a:off x="6661108" y="3712144"/>
                <a:ext cx="69522" cy="69522"/>
              </a:xfrm>
              <a:custGeom>
                <a:avLst/>
                <a:gdLst/>
                <a:ahLst/>
                <a:cxnLst/>
                <a:rect l="l" t="t" r="r" b="b"/>
                <a:pathLst>
                  <a:path w="77247" h="77247" extrusionOk="0">
                    <a:moveTo>
                      <a:pt x="0" y="0"/>
                    </a:moveTo>
                    <a:lnTo>
                      <a:pt x="77248" y="0"/>
                    </a:lnTo>
                    <a:lnTo>
                      <a:pt x="77248" y="77248"/>
                    </a:lnTo>
                    <a:lnTo>
                      <a:pt x="0" y="77248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788" name="Google Shape;788;p28"/>
              <p:cNvGrpSpPr/>
              <p:nvPr/>
            </p:nvGrpSpPr>
            <p:grpSpPr>
              <a:xfrm>
                <a:off x="6805987" y="3712311"/>
                <a:ext cx="391813" cy="69592"/>
                <a:chOff x="6322885" y="5875210"/>
                <a:chExt cx="434911" cy="77247"/>
              </a:xfrm>
            </p:grpSpPr>
            <p:sp>
              <p:nvSpPr>
                <p:cNvPr id="789" name="Google Shape;789;p28"/>
                <p:cNvSpPr/>
                <p:nvPr/>
              </p:nvSpPr>
              <p:spPr>
                <a:xfrm>
                  <a:off x="6322885" y="5875210"/>
                  <a:ext cx="77247" cy="772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247" h="77247" extrusionOk="0">
                      <a:moveTo>
                        <a:pt x="0" y="0"/>
                      </a:moveTo>
                      <a:lnTo>
                        <a:pt x="77248" y="0"/>
                      </a:lnTo>
                      <a:lnTo>
                        <a:pt x="77248" y="77248"/>
                      </a:lnTo>
                      <a:lnTo>
                        <a:pt x="0" y="77248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90" name="Google Shape;790;p28"/>
                <p:cNvSpPr/>
                <p:nvPr/>
              </p:nvSpPr>
              <p:spPr>
                <a:xfrm>
                  <a:off x="6412325" y="5875210"/>
                  <a:ext cx="77247" cy="772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247" h="77247" extrusionOk="0">
                      <a:moveTo>
                        <a:pt x="0" y="0"/>
                      </a:moveTo>
                      <a:lnTo>
                        <a:pt x="77248" y="0"/>
                      </a:lnTo>
                      <a:lnTo>
                        <a:pt x="77248" y="77248"/>
                      </a:lnTo>
                      <a:lnTo>
                        <a:pt x="0" y="77248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91" name="Google Shape;791;p28"/>
                <p:cNvSpPr/>
                <p:nvPr/>
              </p:nvSpPr>
              <p:spPr>
                <a:xfrm>
                  <a:off x="6501765" y="5875210"/>
                  <a:ext cx="77247" cy="772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247" h="77247" extrusionOk="0">
                      <a:moveTo>
                        <a:pt x="0" y="0"/>
                      </a:moveTo>
                      <a:lnTo>
                        <a:pt x="77247" y="0"/>
                      </a:lnTo>
                      <a:lnTo>
                        <a:pt x="77247" y="77248"/>
                      </a:lnTo>
                      <a:lnTo>
                        <a:pt x="0" y="77248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92" name="Google Shape;792;p28"/>
                <p:cNvSpPr/>
                <p:nvPr/>
              </p:nvSpPr>
              <p:spPr>
                <a:xfrm>
                  <a:off x="6591109" y="5875210"/>
                  <a:ext cx="77247" cy="772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247" h="77247" extrusionOk="0">
                      <a:moveTo>
                        <a:pt x="0" y="0"/>
                      </a:moveTo>
                      <a:lnTo>
                        <a:pt x="77247" y="0"/>
                      </a:lnTo>
                      <a:lnTo>
                        <a:pt x="77247" y="77248"/>
                      </a:lnTo>
                      <a:lnTo>
                        <a:pt x="0" y="77248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93" name="Google Shape;793;p28"/>
                <p:cNvSpPr/>
                <p:nvPr/>
              </p:nvSpPr>
              <p:spPr>
                <a:xfrm>
                  <a:off x="6680549" y="5875210"/>
                  <a:ext cx="77247" cy="772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247" h="77247" extrusionOk="0">
                      <a:moveTo>
                        <a:pt x="0" y="0"/>
                      </a:moveTo>
                      <a:lnTo>
                        <a:pt x="77248" y="0"/>
                      </a:lnTo>
                      <a:lnTo>
                        <a:pt x="77248" y="77248"/>
                      </a:lnTo>
                      <a:lnTo>
                        <a:pt x="0" y="77248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794" name="Google Shape;794;p28"/>
              <p:cNvGrpSpPr/>
              <p:nvPr/>
            </p:nvGrpSpPr>
            <p:grpSpPr>
              <a:xfrm>
                <a:off x="7285671" y="3712311"/>
                <a:ext cx="391899" cy="69592"/>
                <a:chOff x="6855333" y="5875210"/>
                <a:chExt cx="435006" cy="77247"/>
              </a:xfrm>
            </p:grpSpPr>
            <p:sp>
              <p:nvSpPr>
                <p:cNvPr id="795" name="Google Shape;795;p28"/>
                <p:cNvSpPr/>
                <p:nvPr/>
              </p:nvSpPr>
              <p:spPr>
                <a:xfrm>
                  <a:off x="6855333" y="5875210"/>
                  <a:ext cx="77247" cy="772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247" h="77247" extrusionOk="0">
                      <a:moveTo>
                        <a:pt x="0" y="0"/>
                      </a:moveTo>
                      <a:lnTo>
                        <a:pt x="77247" y="0"/>
                      </a:lnTo>
                      <a:lnTo>
                        <a:pt x="77247" y="77248"/>
                      </a:lnTo>
                      <a:lnTo>
                        <a:pt x="0" y="77248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96" name="Google Shape;796;p28"/>
                <p:cNvSpPr/>
                <p:nvPr/>
              </p:nvSpPr>
              <p:spPr>
                <a:xfrm>
                  <a:off x="6944772" y="5875210"/>
                  <a:ext cx="77247" cy="772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247" h="77247" extrusionOk="0">
                      <a:moveTo>
                        <a:pt x="0" y="0"/>
                      </a:moveTo>
                      <a:lnTo>
                        <a:pt x="77247" y="0"/>
                      </a:lnTo>
                      <a:lnTo>
                        <a:pt x="77247" y="77248"/>
                      </a:lnTo>
                      <a:lnTo>
                        <a:pt x="0" y="77248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97" name="Google Shape;797;p28"/>
                <p:cNvSpPr/>
                <p:nvPr/>
              </p:nvSpPr>
              <p:spPr>
                <a:xfrm>
                  <a:off x="7034212" y="5875210"/>
                  <a:ext cx="77247" cy="772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247" h="77247" extrusionOk="0">
                      <a:moveTo>
                        <a:pt x="0" y="0"/>
                      </a:moveTo>
                      <a:lnTo>
                        <a:pt x="77248" y="0"/>
                      </a:lnTo>
                      <a:lnTo>
                        <a:pt x="77248" y="77248"/>
                      </a:lnTo>
                      <a:lnTo>
                        <a:pt x="0" y="77248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98" name="Google Shape;798;p28"/>
                <p:cNvSpPr/>
                <p:nvPr/>
              </p:nvSpPr>
              <p:spPr>
                <a:xfrm>
                  <a:off x="7123652" y="5875210"/>
                  <a:ext cx="77247" cy="772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247" h="77247" extrusionOk="0">
                      <a:moveTo>
                        <a:pt x="0" y="0"/>
                      </a:moveTo>
                      <a:lnTo>
                        <a:pt x="77248" y="0"/>
                      </a:lnTo>
                      <a:lnTo>
                        <a:pt x="77248" y="77248"/>
                      </a:lnTo>
                      <a:lnTo>
                        <a:pt x="0" y="77248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99" name="Google Shape;799;p28"/>
                <p:cNvSpPr/>
                <p:nvPr/>
              </p:nvSpPr>
              <p:spPr>
                <a:xfrm>
                  <a:off x="7213092" y="5875210"/>
                  <a:ext cx="77247" cy="772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247" h="77247" extrusionOk="0">
                      <a:moveTo>
                        <a:pt x="0" y="0"/>
                      </a:moveTo>
                      <a:lnTo>
                        <a:pt x="77248" y="0"/>
                      </a:lnTo>
                      <a:lnTo>
                        <a:pt x="77248" y="77248"/>
                      </a:lnTo>
                      <a:lnTo>
                        <a:pt x="0" y="77248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800" name="Google Shape;800;p28"/>
              <p:cNvGrpSpPr/>
              <p:nvPr/>
            </p:nvGrpSpPr>
            <p:grpSpPr>
              <a:xfrm>
                <a:off x="6577110" y="3819746"/>
                <a:ext cx="1198692" cy="70794"/>
                <a:chOff x="6068853" y="5994463"/>
                <a:chExt cx="1330547" cy="78581"/>
              </a:xfrm>
            </p:grpSpPr>
            <p:sp>
              <p:nvSpPr>
                <p:cNvPr id="801" name="Google Shape;801;p28"/>
                <p:cNvSpPr/>
                <p:nvPr/>
              </p:nvSpPr>
              <p:spPr>
                <a:xfrm>
                  <a:off x="6068853" y="5994463"/>
                  <a:ext cx="78581" cy="785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81" h="78581" extrusionOk="0">
                      <a:moveTo>
                        <a:pt x="0" y="0"/>
                      </a:moveTo>
                      <a:lnTo>
                        <a:pt x="78581" y="0"/>
                      </a:lnTo>
                      <a:lnTo>
                        <a:pt x="78581" y="78582"/>
                      </a:lnTo>
                      <a:lnTo>
                        <a:pt x="0" y="78582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02" name="Google Shape;802;p28"/>
                <p:cNvSpPr/>
                <p:nvPr/>
              </p:nvSpPr>
              <p:spPr>
                <a:xfrm>
                  <a:off x="6173152" y="5994463"/>
                  <a:ext cx="78581" cy="785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81" h="78581" extrusionOk="0">
                      <a:moveTo>
                        <a:pt x="0" y="0"/>
                      </a:moveTo>
                      <a:lnTo>
                        <a:pt x="78581" y="0"/>
                      </a:lnTo>
                      <a:lnTo>
                        <a:pt x="78581" y="78582"/>
                      </a:lnTo>
                      <a:lnTo>
                        <a:pt x="0" y="78582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03" name="Google Shape;803;p28"/>
                <p:cNvSpPr/>
                <p:nvPr/>
              </p:nvSpPr>
              <p:spPr>
                <a:xfrm>
                  <a:off x="6277451" y="5994463"/>
                  <a:ext cx="78581" cy="785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81" h="78581" extrusionOk="0">
                      <a:moveTo>
                        <a:pt x="0" y="0"/>
                      </a:moveTo>
                      <a:lnTo>
                        <a:pt x="78581" y="0"/>
                      </a:lnTo>
                      <a:lnTo>
                        <a:pt x="78581" y="78582"/>
                      </a:lnTo>
                      <a:lnTo>
                        <a:pt x="0" y="78582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04" name="Google Shape;804;p28"/>
                <p:cNvSpPr/>
                <p:nvPr/>
              </p:nvSpPr>
              <p:spPr>
                <a:xfrm>
                  <a:off x="6381845" y="5994463"/>
                  <a:ext cx="78581" cy="785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81" h="78581" extrusionOk="0">
                      <a:moveTo>
                        <a:pt x="0" y="0"/>
                      </a:moveTo>
                      <a:lnTo>
                        <a:pt x="78581" y="0"/>
                      </a:lnTo>
                      <a:lnTo>
                        <a:pt x="78581" y="78582"/>
                      </a:lnTo>
                      <a:lnTo>
                        <a:pt x="0" y="78582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05" name="Google Shape;805;p28"/>
                <p:cNvSpPr/>
                <p:nvPr/>
              </p:nvSpPr>
              <p:spPr>
                <a:xfrm>
                  <a:off x="6486144" y="5994463"/>
                  <a:ext cx="78581" cy="785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81" h="78581" extrusionOk="0">
                      <a:moveTo>
                        <a:pt x="0" y="0"/>
                      </a:moveTo>
                      <a:lnTo>
                        <a:pt x="78581" y="0"/>
                      </a:lnTo>
                      <a:lnTo>
                        <a:pt x="78581" y="78582"/>
                      </a:lnTo>
                      <a:lnTo>
                        <a:pt x="0" y="78582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06" name="Google Shape;806;p28"/>
                <p:cNvSpPr/>
                <p:nvPr/>
              </p:nvSpPr>
              <p:spPr>
                <a:xfrm>
                  <a:off x="6590442" y="5994463"/>
                  <a:ext cx="78581" cy="785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81" h="78581" extrusionOk="0">
                      <a:moveTo>
                        <a:pt x="0" y="0"/>
                      </a:moveTo>
                      <a:lnTo>
                        <a:pt x="78581" y="0"/>
                      </a:lnTo>
                      <a:lnTo>
                        <a:pt x="78581" y="78582"/>
                      </a:lnTo>
                      <a:lnTo>
                        <a:pt x="0" y="78582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07" name="Google Shape;807;p28"/>
                <p:cNvSpPr/>
                <p:nvPr/>
              </p:nvSpPr>
              <p:spPr>
                <a:xfrm>
                  <a:off x="6694836" y="5994463"/>
                  <a:ext cx="78581" cy="785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81" h="78581" extrusionOk="0">
                      <a:moveTo>
                        <a:pt x="0" y="0"/>
                      </a:moveTo>
                      <a:lnTo>
                        <a:pt x="78581" y="0"/>
                      </a:lnTo>
                      <a:lnTo>
                        <a:pt x="78581" y="78582"/>
                      </a:lnTo>
                      <a:lnTo>
                        <a:pt x="0" y="78582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08" name="Google Shape;808;p28"/>
                <p:cNvSpPr/>
                <p:nvPr/>
              </p:nvSpPr>
              <p:spPr>
                <a:xfrm>
                  <a:off x="6799135" y="5994463"/>
                  <a:ext cx="78581" cy="785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81" h="78581" extrusionOk="0">
                      <a:moveTo>
                        <a:pt x="0" y="0"/>
                      </a:moveTo>
                      <a:lnTo>
                        <a:pt x="78581" y="0"/>
                      </a:lnTo>
                      <a:lnTo>
                        <a:pt x="78581" y="78582"/>
                      </a:lnTo>
                      <a:lnTo>
                        <a:pt x="0" y="78582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09" name="Google Shape;809;p28"/>
                <p:cNvSpPr/>
                <p:nvPr/>
              </p:nvSpPr>
              <p:spPr>
                <a:xfrm>
                  <a:off x="6903434" y="5994463"/>
                  <a:ext cx="78581" cy="785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81" h="78581" extrusionOk="0">
                      <a:moveTo>
                        <a:pt x="0" y="0"/>
                      </a:moveTo>
                      <a:lnTo>
                        <a:pt x="78581" y="0"/>
                      </a:lnTo>
                      <a:lnTo>
                        <a:pt x="78581" y="78582"/>
                      </a:lnTo>
                      <a:lnTo>
                        <a:pt x="0" y="78582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10" name="Google Shape;810;p28"/>
                <p:cNvSpPr/>
                <p:nvPr/>
              </p:nvSpPr>
              <p:spPr>
                <a:xfrm>
                  <a:off x="7007828" y="5994463"/>
                  <a:ext cx="78581" cy="785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81" h="78581" extrusionOk="0">
                      <a:moveTo>
                        <a:pt x="0" y="0"/>
                      </a:moveTo>
                      <a:lnTo>
                        <a:pt x="78581" y="0"/>
                      </a:lnTo>
                      <a:lnTo>
                        <a:pt x="78581" y="78582"/>
                      </a:lnTo>
                      <a:lnTo>
                        <a:pt x="0" y="78582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11" name="Google Shape;811;p28"/>
                <p:cNvSpPr/>
                <p:nvPr/>
              </p:nvSpPr>
              <p:spPr>
                <a:xfrm>
                  <a:off x="7112126" y="5994463"/>
                  <a:ext cx="78581" cy="785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81" h="78581" extrusionOk="0">
                      <a:moveTo>
                        <a:pt x="0" y="0"/>
                      </a:moveTo>
                      <a:lnTo>
                        <a:pt x="78581" y="0"/>
                      </a:lnTo>
                      <a:lnTo>
                        <a:pt x="78581" y="78582"/>
                      </a:lnTo>
                      <a:lnTo>
                        <a:pt x="0" y="78582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12" name="Google Shape;812;p28"/>
                <p:cNvSpPr/>
                <p:nvPr/>
              </p:nvSpPr>
              <p:spPr>
                <a:xfrm>
                  <a:off x="7216425" y="5994463"/>
                  <a:ext cx="78581" cy="785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81" h="78581" extrusionOk="0">
                      <a:moveTo>
                        <a:pt x="0" y="0"/>
                      </a:moveTo>
                      <a:lnTo>
                        <a:pt x="78581" y="0"/>
                      </a:lnTo>
                      <a:lnTo>
                        <a:pt x="78581" y="78582"/>
                      </a:lnTo>
                      <a:lnTo>
                        <a:pt x="0" y="78582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13" name="Google Shape;813;p28"/>
                <p:cNvSpPr/>
                <p:nvPr/>
              </p:nvSpPr>
              <p:spPr>
                <a:xfrm>
                  <a:off x="7320819" y="5994463"/>
                  <a:ext cx="78581" cy="785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81" h="78581" extrusionOk="0">
                      <a:moveTo>
                        <a:pt x="0" y="0"/>
                      </a:moveTo>
                      <a:lnTo>
                        <a:pt x="78582" y="0"/>
                      </a:lnTo>
                      <a:lnTo>
                        <a:pt x="78582" y="78582"/>
                      </a:lnTo>
                      <a:lnTo>
                        <a:pt x="0" y="78582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814" name="Google Shape;814;p28"/>
              <p:cNvGrpSpPr/>
              <p:nvPr/>
            </p:nvGrpSpPr>
            <p:grpSpPr>
              <a:xfrm>
                <a:off x="6577110" y="3995572"/>
                <a:ext cx="1198692" cy="70794"/>
                <a:chOff x="6068853" y="6189630"/>
                <a:chExt cx="1330547" cy="78581"/>
              </a:xfrm>
            </p:grpSpPr>
            <p:sp>
              <p:nvSpPr>
                <p:cNvPr id="815" name="Google Shape;815;p28"/>
                <p:cNvSpPr/>
                <p:nvPr/>
              </p:nvSpPr>
              <p:spPr>
                <a:xfrm>
                  <a:off x="6068853" y="6189630"/>
                  <a:ext cx="78581" cy="785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81" h="78581" extrusionOk="0">
                      <a:moveTo>
                        <a:pt x="0" y="0"/>
                      </a:moveTo>
                      <a:lnTo>
                        <a:pt x="78581" y="0"/>
                      </a:lnTo>
                      <a:lnTo>
                        <a:pt x="78581" y="78581"/>
                      </a:lnTo>
                      <a:lnTo>
                        <a:pt x="0" y="7858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16" name="Google Shape;816;p28"/>
                <p:cNvSpPr/>
                <p:nvPr/>
              </p:nvSpPr>
              <p:spPr>
                <a:xfrm>
                  <a:off x="6173152" y="6189630"/>
                  <a:ext cx="78581" cy="785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81" h="78581" extrusionOk="0">
                      <a:moveTo>
                        <a:pt x="0" y="0"/>
                      </a:moveTo>
                      <a:lnTo>
                        <a:pt x="78581" y="0"/>
                      </a:lnTo>
                      <a:lnTo>
                        <a:pt x="78581" y="78581"/>
                      </a:lnTo>
                      <a:lnTo>
                        <a:pt x="0" y="7858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17" name="Google Shape;817;p28"/>
                <p:cNvSpPr/>
                <p:nvPr/>
              </p:nvSpPr>
              <p:spPr>
                <a:xfrm>
                  <a:off x="6277451" y="6189630"/>
                  <a:ext cx="497300" cy="785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300" h="78581" extrusionOk="0">
                      <a:moveTo>
                        <a:pt x="0" y="0"/>
                      </a:moveTo>
                      <a:lnTo>
                        <a:pt x="497300" y="0"/>
                      </a:lnTo>
                      <a:lnTo>
                        <a:pt x="497300" y="78581"/>
                      </a:lnTo>
                      <a:lnTo>
                        <a:pt x="0" y="7858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18" name="Google Shape;818;p28"/>
                <p:cNvSpPr/>
                <p:nvPr/>
              </p:nvSpPr>
              <p:spPr>
                <a:xfrm>
                  <a:off x="6799135" y="6189630"/>
                  <a:ext cx="78581" cy="785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81" h="78581" extrusionOk="0">
                      <a:moveTo>
                        <a:pt x="0" y="0"/>
                      </a:moveTo>
                      <a:lnTo>
                        <a:pt x="78581" y="0"/>
                      </a:lnTo>
                      <a:lnTo>
                        <a:pt x="78581" y="78581"/>
                      </a:lnTo>
                      <a:lnTo>
                        <a:pt x="0" y="7858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19" name="Google Shape;819;p28"/>
                <p:cNvSpPr/>
                <p:nvPr/>
              </p:nvSpPr>
              <p:spPr>
                <a:xfrm>
                  <a:off x="6903434" y="6189630"/>
                  <a:ext cx="78581" cy="785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81" h="78581" extrusionOk="0">
                      <a:moveTo>
                        <a:pt x="0" y="0"/>
                      </a:moveTo>
                      <a:lnTo>
                        <a:pt x="78581" y="0"/>
                      </a:lnTo>
                      <a:lnTo>
                        <a:pt x="78581" y="78581"/>
                      </a:lnTo>
                      <a:lnTo>
                        <a:pt x="0" y="7858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20" name="Google Shape;820;p28"/>
                <p:cNvSpPr/>
                <p:nvPr/>
              </p:nvSpPr>
              <p:spPr>
                <a:xfrm>
                  <a:off x="7007828" y="6189630"/>
                  <a:ext cx="78581" cy="785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81" h="78581" extrusionOk="0">
                      <a:moveTo>
                        <a:pt x="0" y="0"/>
                      </a:moveTo>
                      <a:lnTo>
                        <a:pt x="78581" y="0"/>
                      </a:lnTo>
                      <a:lnTo>
                        <a:pt x="78581" y="78581"/>
                      </a:lnTo>
                      <a:lnTo>
                        <a:pt x="0" y="7858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21" name="Google Shape;821;p28"/>
                <p:cNvSpPr/>
                <p:nvPr/>
              </p:nvSpPr>
              <p:spPr>
                <a:xfrm>
                  <a:off x="7112126" y="6189630"/>
                  <a:ext cx="78581" cy="785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81" h="78581" extrusionOk="0">
                      <a:moveTo>
                        <a:pt x="0" y="0"/>
                      </a:moveTo>
                      <a:lnTo>
                        <a:pt x="78581" y="0"/>
                      </a:lnTo>
                      <a:lnTo>
                        <a:pt x="78581" y="78581"/>
                      </a:lnTo>
                      <a:lnTo>
                        <a:pt x="0" y="7858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22" name="Google Shape;822;p28"/>
                <p:cNvSpPr/>
                <p:nvPr/>
              </p:nvSpPr>
              <p:spPr>
                <a:xfrm>
                  <a:off x="7216425" y="6189630"/>
                  <a:ext cx="78581" cy="785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81" h="78581" extrusionOk="0">
                      <a:moveTo>
                        <a:pt x="0" y="0"/>
                      </a:moveTo>
                      <a:lnTo>
                        <a:pt x="78581" y="0"/>
                      </a:lnTo>
                      <a:lnTo>
                        <a:pt x="78581" y="78581"/>
                      </a:lnTo>
                      <a:lnTo>
                        <a:pt x="0" y="7858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23" name="Google Shape;823;p28"/>
                <p:cNvSpPr/>
                <p:nvPr/>
              </p:nvSpPr>
              <p:spPr>
                <a:xfrm>
                  <a:off x="7320819" y="6189630"/>
                  <a:ext cx="78581" cy="785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81" h="78581" extrusionOk="0">
                      <a:moveTo>
                        <a:pt x="0" y="0"/>
                      </a:moveTo>
                      <a:lnTo>
                        <a:pt x="78582" y="0"/>
                      </a:lnTo>
                      <a:lnTo>
                        <a:pt x="78582" y="78581"/>
                      </a:lnTo>
                      <a:lnTo>
                        <a:pt x="0" y="7858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824" name="Google Shape;824;p28"/>
              <p:cNvGrpSpPr/>
              <p:nvPr/>
            </p:nvGrpSpPr>
            <p:grpSpPr>
              <a:xfrm>
                <a:off x="6622248" y="3908904"/>
                <a:ext cx="1104729" cy="70794"/>
                <a:chOff x="6118955" y="6093428"/>
                <a:chExt cx="1226248" cy="78581"/>
              </a:xfrm>
            </p:grpSpPr>
            <p:sp>
              <p:nvSpPr>
                <p:cNvPr id="825" name="Google Shape;825;p28"/>
                <p:cNvSpPr/>
                <p:nvPr/>
              </p:nvSpPr>
              <p:spPr>
                <a:xfrm>
                  <a:off x="6118955" y="6093428"/>
                  <a:ext cx="78581" cy="785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81" h="78581" extrusionOk="0">
                      <a:moveTo>
                        <a:pt x="0" y="0"/>
                      </a:moveTo>
                      <a:lnTo>
                        <a:pt x="78581" y="0"/>
                      </a:lnTo>
                      <a:lnTo>
                        <a:pt x="78581" y="78581"/>
                      </a:lnTo>
                      <a:lnTo>
                        <a:pt x="0" y="7858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26" name="Google Shape;826;p28"/>
                <p:cNvSpPr/>
                <p:nvPr/>
              </p:nvSpPr>
              <p:spPr>
                <a:xfrm>
                  <a:off x="6223254" y="6093428"/>
                  <a:ext cx="78581" cy="785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81" h="78581" extrusionOk="0">
                      <a:moveTo>
                        <a:pt x="0" y="0"/>
                      </a:moveTo>
                      <a:lnTo>
                        <a:pt x="78581" y="0"/>
                      </a:lnTo>
                      <a:lnTo>
                        <a:pt x="78581" y="78581"/>
                      </a:lnTo>
                      <a:lnTo>
                        <a:pt x="0" y="7858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27" name="Google Shape;827;p28"/>
                <p:cNvSpPr/>
                <p:nvPr/>
              </p:nvSpPr>
              <p:spPr>
                <a:xfrm>
                  <a:off x="6327648" y="6093428"/>
                  <a:ext cx="78581" cy="785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81" h="78581" extrusionOk="0">
                      <a:moveTo>
                        <a:pt x="0" y="0"/>
                      </a:moveTo>
                      <a:lnTo>
                        <a:pt x="78581" y="0"/>
                      </a:lnTo>
                      <a:lnTo>
                        <a:pt x="78581" y="78581"/>
                      </a:lnTo>
                      <a:lnTo>
                        <a:pt x="0" y="7858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28" name="Google Shape;828;p28"/>
                <p:cNvSpPr/>
                <p:nvPr/>
              </p:nvSpPr>
              <p:spPr>
                <a:xfrm>
                  <a:off x="6431946" y="6093428"/>
                  <a:ext cx="78581" cy="785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81" h="78581" extrusionOk="0">
                      <a:moveTo>
                        <a:pt x="0" y="0"/>
                      </a:moveTo>
                      <a:lnTo>
                        <a:pt x="78581" y="0"/>
                      </a:lnTo>
                      <a:lnTo>
                        <a:pt x="78581" y="78581"/>
                      </a:lnTo>
                      <a:lnTo>
                        <a:pt x="0" y="7858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29" name="Google Shape;829;p28"/>
                <p:cNvSpPr/>
                <p:nvPr/>
              </p:nvSpPr>
              <p:spPr>
                <a:xfrm>
                  <a:off x="6536245" y="6093428"/>
                  <a:ext cx="78581" cy="785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81" h="78581" extrusionOk="0">
                      <a:moveTo>
                        <a:pt x="0" y="0"/>
                      </a:moveTo>
                      <a:lnTo>
                        <a:pt x="78581" y="0"/>
                      </a:lnTo>
                      <a:lnTo>
                        <a:pt x="78581" y="78581"/>
                      </a:lnTo>
                      <a:lnTo>
                        <a:pt x="0" y="7858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30" name="Google Shape;830;p28"/>
                <p:cNvSpPr/>
                <p:nvPr/>
              </p:nvSpPr>
              <p:spPr>
                <a:xfrm>
                  <a:off x="6640639" y="6093428"/>
                  <a:ext cx="78581" cy="785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81" h="78581" extrusionOk="0">
                      <a:moveTo>
                        <a:pt x="0" y="0"/>
                      </a:moveTo>
                      <a:lnTo>
                        <a:pt x="78581" y="0"/>
                      </a:lnTo>
                      <a:lnTo>
                        <a:pt x="78581" y="78581"/>
                      </a:lnTo>
                      <a:lnTo>
                        <a:pt x="0" y="7858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31" name="Google Shape;831;p28"/>
                <p:cNvSpPr/>
                <p:nvPr/>
              </p:nvSpPr>
              <p:spPr>
                <a:xfrm>
                  <a:off x="6744938" y="6093428"/>
                  <a:ext cx="78581" cy="785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81" h="78581" extrusionOk="0">
                      <a:moveTo>
                        <a:pt x="0" y="0"/>
                      </a:moveTo>
                      <a:lnTo>
                        <a:pt x="78581" y="0"/>
                      </a:lnTo>
                      <a:lnTo>
                        <a:pt x="78581" y="78581"/>
                      </a:lnTo>
                      <a:lnTo>
                        <a:pt x="0" y="7858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32" name="Google Shape;832;p28"/>
                <p:cNvSpPr/>
                <p:nvPr/>
              </p:nvSpPr>
              <p:spPr>
                <a:xfrm>
                  <a:off x="6849237" y="6093428"/>
                  <a:ext cx="78581" cy="785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81" h="78581" extrusionOk="0">
                      <a:moveTo>
                        <a:pt x="0" y="0"/>
                      </a:moveTo>
                      <a:lnTo>
                        <a:pt x="78581" y="0"/>
                      </a:lnTo>
                      <a:lnTo>
                        <a:pt x="78581" y="78581"/>
                      </a:lnTo>
                      <a:lnTo>
                        <a:pt x="0" y="7858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33" name="Google Shape;833;p28"/>
                <p:cNvSpPr/>
                <p:nvPr/>
              </p:nvSpPr>
              <p:spPr>
                <a:xfrm>
                  <a:off x="6953631" y="6093428"/>
                  <a:ext cx="78581" cy="785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81" h="78581" extrusionOk="0">
                      <a:moveTo>
                        <a:pt x="0" y="0"/>
                      </a:moveTo>
                      <a:lnTo>
                        <a:pt x="78581" y="0"/>
                      </a:lnTo>
                      <a:lnTo>
                        <a:pt x="78581" y="78581"/>
                      </a:lnTo>
                      <a:lnTo>
                        <a:pt x="0" y="7858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34" name="Google Shape;834;p28"/>
                <p:cNvSpPr/>
                <p:nvPr/>
              </p:nvSpPr>
              <p:spPr>
                <a:xfrm>
                  <a:off x="7057929" y="6093428"/>
                  <a:ext cx="78581" cy="785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81" h="78581" extrusionOk="0">
                      <a:moveTo>
                        <a:pt x="0" y="0"/>
                      </a:moveTo>
                      <a:lnTo>
                        <a:pt x="78581" y="0"/>
                      </a:lnTo>
                      <a:lnTo>
                        <a:pt x="78581" y="78581"/>
                      </a:lnTo>
                      <a:lnTo>
                        <a:pt x="0" y="7858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35" name="Google Shape;835;p28"/>
                <p:cNvSpPr/>
                <p:nvPr/>
              </p:nvSpPr>
              <p:spPr>
                <a:xfrm>
                  <a:off x="7162228" y="6093428"/>
                  <a:ext cx="78581" cy="785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81" h="78581" extrusionOk="0">
                      <a:moveTo>
                        <a:pt x="0" y="0"/>
                      </a:moveTo>
                      <a:lnTo>
                        <a:pt x="78581" y="0"/>
                      </a:lnTo>
                      <a:lnTo>
                        <a:pt x="78581" y="78581"/>
                      </a:lnTo>
                      <a:lnTo>
                        <a:pt x="0" y="7858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36" name="Google Shape;836;p28"/>
                <p:cNvSpPr/>
                <p:nvPr/>
              </p:nvSpPr>
              <p:spPr>
                <a:xfrm>
                  <a:off x="7266622" y="6093428"/>
                  <a:ext cx="78581" cy="785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81" h="78581" extrusionOk="0">
                      <a:moveTo>
                        <a:pt x="0" y="0"/>
                      </a:moveTo>
                      <a:lnTo>
                        <a:pt x="78581" y="0"/>
                      </a:lnTo>
                      <a:lnTo>
                        <a:pt x="78581" y="78581"/>
                      </a:lnTo>
                      <a:lnTo>
                        <a:pt x="0" y="7858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837" name="Google Shape;837;p28"/>
              <p:cNvSpPr/>
              <p:nvPr/>
            </p:nvSpPr>
            <p:spPr>
              <a:xfrm>
                <a:off x="7740658" y="3711543"/>
                <a:ext cx="33604" cy="33604"/>
              </a:xfrm>
              <a:custGeom>
                <a:avLst/>
                <a:gdLst/>
                <a:ahLst/>
                <a:cxnLst/>
                <a:rect l="l" t="t" r="r" b="b"/>
                <a:pathLst>
                  <a:path w="37338" h="37338" extrusionOk="0">
                    <a:moveTo>
                      <a:pt x="37338" y="18669"/>
                    </a:moveTo>
                    <a:cubicBezTo>
                      <a:pt x="37338" y="28980"/>
                      <a:pt x="28980" y="37338"/>
                      <a:pt x="18669" y="37338"/>
                    </a:cubicBezTo>
                    <a:cubicBezTo>
                      <a:pt x="8358" y="37338"/>
                      <a:pt x="0" y="28980"/>
                      <a:pt x="0" y="18669"/>
                    </a:cubicBezTo>
                    <a:cubicBezTo>
                      <a:pt x="0" y="8359"/>
                      <a:pt x="8358" y="0"/>
                      <a:pt x="18669" y="0"/>
                    </a:cubicBezTo>
                    <a:cubicBezTo>
                      <a:pt x="28979" y="0"/>
                      <a:pt x="37338" y="8358"/>
                      <a:pt x="37338" y="1866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38" name="Google Shape;838;p28"/>
            <p:cNvGrpSpPr/>
            <p:nvPr/>
          </p:nvGrpSpPr>
          <p:grpSpPr>
            <a:xfrm>
              <a:off x="6367914" y="2012818"/>
              <a:ext cx="1448168" cy="1250722"/>
              <a:chOff x="6497466" y="2113795"/>
              <a:chExt cx="1186439" cy="1024678"/>
            </a:xfrm>
          </p:grpSpPr>
          <p:sp>
            <p:nvSpPr>
              <p:cNvPr id="839" name="Google Shape;839;p28"/>
              <p:cNvSpPr/>
              <p:nvPr/>
            </p:nvSpPr>
            <p:spPr>
              <a:xfrm>
                <a:off x="6497466" y="2113795"/>
                <a:ext cx="1186433" cy="1024678"/>
              </a:xfrm>
              <a:custGeom>
                <a:avLst/>
                <a:gdLst/>
                <a:ahLst/>
                <a:cxnLst/>
                <a:rect l="l" t="t" r="r" b="b"/>
                <a:pathLst>
                  <a:path w="1318259" h="1915286" extrusionOk="0">
                    <a:moveTo>
                      <a:pt x="1266444" y="0"/>
                    </a:moveTo>
                    <a:cubicBezTo>
                      <a:pt x="1295061" y="0"/>
                      <a:pt x="1318260" y="23199"/>
                      <a:pt x="1318260" y="51816"/>
                    </a:cubicBezTo>
                    <a:lnTo>
                      <a:pt x="1318260" y="1863471"/>
                    </a:lnTo>
                    <a:cubicBezTo>
                      <a:pt x="1318260" y="1892089"/>
                      <a:pt x="1295061" y="1915287"/>
                      <a:pt x="1266444" y="1915287"/>
                    </a:cubicBezTo>
                    <a:lnTo>
                      <a:pt x="51816" y="1915287"/>
                    </a:lnTo>
                    <a:cubicBezTo>
                      <a:pt x="23198" y="1915287"/>
                      <a:pt x="0" y="1892089"/>
                      <a:pt x="0" y="1863471"/>
                    </a:cubicBezTo>
                    <a:lnTo>
                      <a:pt x="0" y="51816"/>
                    </a:lnTo>
                    <a:cubicBezTo>
                      <a:pt x="0" y="23199"/>
                      <a:pt x="23198" y="0"/>
                      <a:pt x="5181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0" name="Google Shape;840;p28"/>
              <p:cNvSpPr/>
              <p:nvPr/>
            </p:nvSpPr>
            <p:spPr>
              <a:xfrm>
                <a:off x="6497472" y="2113798"/>
                <a:ext cx="1186433" cy="84696"/>
              </a:xfrm>
              <a:custGeom>
                <a:avLst/>
                <a:gdLst/>
                <a:ahLst/>
                <a:cxnLst/>
                <a:rect l="l" t="t" r="r" b="b"/>
                <a:pathLst>
                  <a:path w="1318259" h="94107" extrusionOk="0">
                    <a:moveTo>
                      <a:pt x="1318260" y="51816"/>
                    </a:moveTo>
                    <a:lnTo>
                      <a:pt x="1318260" y="94107"/>
                    </a:lnTo>
                    <a:lnTo>
                      <a:pt x="0" y="94107"/>
                    </a:lnTo>
                    <a:lnTo>
                      <a:pt x="0" y="51816"/>
                    </a:lnTo>
                    <a:cubicBezTo>
                      <a:pt x="0" y="23241"/>
                      <a:pt x="23241" y="0"/>
                      <a:pt x="51816" y="0"/>
                    </a:cubicBezTo>
                    <a:lnTo>
                      <a:pt x="1266444" y="0"/>
                    </a:lnTo>
                    <a:cubicBezTo>
                      <a:pt x="1295019" y="0"/>
                      <a:pt x="1318260" y="23241"/>
                      <a:pt x="1318260" y="51816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841" name="Google Shape;841;p28"/>
              <p:cNvGrpSpPr/>
              <p:nvPr/>
            </p:nvGrpSpPr>
            <p:grpSpPr>
              <a:xfrm>
                <a:off x="7512266" y="2145579"/>
                <a:ext cx="126741" cy="28145"/>
                <a:chOff x="7106888" y="4136136"/>
                <a:chExt cx="140683" cy="31241"/>
              </a:xfrm>
            </p:grpSpPr>
            <p:sp>
              <p:nvSpPr>
                <p:cNvPr id="842" name="Google Shape;842;p28"/>
                <p:cNvSpPr/>
                <p:nvPr/>
              </p:nvSpPr>
              <p:spPr>
                <a:xfrm>
                  <a:off x="7216330" y="4136136"/>
                  <a:ext cx="31241" cy="312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241" h="31241" extrusionOk="0">
                      <a:moveTo>
                        <a:pt x="31242" y="15621"/>
                      </a:moveTo>
                      <a:cubicBezTo>
                        <a:pt x="31242" y="24248"/>
                        <a:pt x="24248" y="31242"/>
                        <a:pt x="15621" y="31242"/>
                      </a:cubicBezTo>
                      <a:cubicBezTo>
                        <a:pt x="6994" y="31242"/>
                        <a:pt x="0" y="24248"/>
                        <a:pt x="0" y="15621"/>
                      </a:cubicBezTo>
                      <a:cubicBezTo>
                        <a:pt x="0" y="6994"/>
                        <a:pt x="6994" y="0"/>
                        <a:pt x="15621" y="0"/>
                      </a:cubicBezTo>
                      <a:cubicBezTo>
                        <a:pt x="24248" y="0"/>
                        <a:pt x="31242" y="6994"/>
                        <a:pt x="31242" y="1562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43" name="Google Shape;843;p28"/>
                <p:cNvSpPr/>
                <p:nvPr/>
              </p:nvSpPr>
              <p:spPr>
                <a:xfrm>
                  <a:off x="7161561" y="4136136"/>
                  <a:ext cx="31241" cy="312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241" h="31241" extrusionOk="0">
                      <a:moveTo>
                        <a:pt x="31242" y="15621"/>
                      </a:moveTo>
                      <a:cubicBezTo>
                        <a:pt x="31242" y="24248"/>
                        <a:pt x="24248" y="31242"/>
                        <a:pt x="15621" y="31242"/>
                      </a:cubicBezTo>
                      <a:cubicBezTo>
                        <a:pt x="6994" y="31242"/>
                        <a:pt x="0" y="24248"/>
                        <a:pt x="0" y="15621"/>
                      </a:cubicBezTo>
                      <a:cubicBezTo>
                        <a:pt x="0" y="6994"/>
                        <a:pt x="6994" y="0"/>
                        <a:pt x="15621" y="0"/>
                      </a:cubicBezTo>
                      <a:cubicBezTo>
                        <a:pt x="24248" y="0"/>
                        <a:pt x="31242" y="6994"/>
                        <a:pt x="31242" y="1562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44" name="Google Shape;844;p28"/>
                <p:cNvSpPr/>
                <p:nvPr/>
              </p:nvSpPr>
              <p:spPr>
                <a:xfrm>
                  <a:off x="7106888" y="4136136"/>
                  <a:ext cx="31241" cy="312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241" h="31241" extrusionOk="0">
                      <a:moveTo>
                        <a:pt x="31242" y="15621"/>
                      </a:moveTo>
                      <a:cubicBezTo>
                        <a:pt x="31242" y="24248"/>
                        <a:pt x="24248" y="31242"/>
                        <a:pt x="15621" y="31242"/>
                      </a:cubicBezTo>
                      <a:cubicBezTo>
                        <a:pt x="6993" y="31242"/>
                        <a:pt x="-1" y="24248"/>
                        <a:pt x="-1" y="15621"/>
                      </a:cubicBezTo>
                      <a:cubicBezTo>
                        <a:pt x="-1" y="6994"/>
                        <a:pt x="6993" y="0"/>
                        <a:pt x="15621" y="0"/>
                      </a:cubicBezTo>
                      <a:cubicBezTo>
                        <a:pt x="24248" y="0"/>
                        <a:pt x="31242" y="6994"/>
                        <a:pt x="31242" y="1562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845" name="Google Shape;845;p28"/>
              <p:cNvSpPr/>
              <p:nvPr/>
            </p:nvSpPr>
            <p:spPr>
              <a:xfrm>
                <a:off x="6515578" y="2215995"/>
                <a:ext cx="1150258" cy="460514"/>
              </a:xfrm>
              <a:custGeom>
                <a:avLst/>
                <a:gdLst/>
                <a:ahLst/>
                <a:cxnLst/>
                <a:rect l="l" t="t" r="r" b="b"/>
                <a:pathLst>
                  <a:path w="1278064" h="511682" extrusionOk="0">
                    <a:moveTo>
                      <a:pt x="0" y="0"/>
                    </a:moveTo>
                    <a:lnTo>
                      <a:pt x="1278064" y="0"/>
                    </a:lnTo>
                    <a:lnTo>
                      <a:pt x="1278064" y="511683"/>
                    </a:lnTo>
                    <a:lnTo>
                      <a:pt x="0" y="511683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6" name="Google Shape;846;p28"/>
              <p:cNvSpPr/>
              <p:nvPr/>
            </p:nvSpPr>
            <p:spPr>
              <a:xfrm>
                <a:off x="6548699" y="2724580"/>
                <a:ext cx="316840" cy="275091"/>
              </a:xfrm>
              <a:custGeom>
                <a:avLst/>
                <a:gdLst/>
                <a:ahLst/>
                <a:cxnLst/>
                <a:rect l="l" t="t" r="r" b="b"/>
                <a:pathLst>
                  <a:path w="352044" h="305657" extrusionOk="0">
                    <a:moveTo>
                      <a:pt x="0" y="0"/>
                    </a:moveTo>
                    <a:lnTo>
                      <a:pt x="352044" y="0"/>
                    </a:lnTo>
                    <a:lnTo>
                      <a:pt x="352044" y="305657"/>
                    </a:lnTo>
                    <a:lnTo>
                      <a:pt x="0" y="30565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7" name="Google Shape;847;p28"/>
              <p:cNvSpPr/>
              <p:nvPr/>
            </p:nvSpPr>
            <p:spPr>
              <a:xfrm>
                <a:off x="6896308" y="2724580"/>
                <a:ext cx="741778" cy="20916"/>
              </a:xfrm>
              <a:custGeom>
                <a:avLst/>
                <a:gdLst/>
                <a:ahLst/>
                <a:cxnLst/>
                <a:rect l="l" t="t" r="r" b="b"/>
                <a:pathLst>
                  <a:path w="824198" h="23240" extrusionOk="0">
                    <a:moveTo>
                      <a:pt x="0" y="0"/>
                    </a:moveTo>
                    <a:lnTo>
                      <a:pt x="824199" y="0"/>
                    </a:lnTo>
                    <a:lnTo>
                      <a:pt x="824199" y="23241"/>
                    </a:lnTo>
                    <a:lnTo>
                      <a:pt x="0" y="2324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8" name="Google Shape;848;p28"/>
              <p:cNvSpPr/>
              <p:nvPr/>
            </p:nvSpPr>
            <p:spPr>
              <a:xfrm>
                <a:off x="6896308" y="2775721"/>
                <a:ext cx="741778" cy="20916"/>
              </a:xfrm>
              <a:custGeom>
                <a:avLst/>
                <a:gdLst/>
                <a:ahLst/>
                <a:cxnLst/>
                <a:rect l="l" t="t" r="r" b="b"/>
                <a:pathLst>
                  <a:path w="824198" h="23240" extrusionOk="0">
                    <a:moveTo>
                      <a:pt x="0" y="0"/>
                    </a:moveTo>
                    <a:lnTo>
                      <a:pt x="824199" y="0"/>
                    </a:lnTo>
                    <a:lnTo>
                      <a:pt x="824199" y="23241"/>
                    </a:lnTo>
                    <a:lnTo>
                      <a:pt x="0" y="2324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9" name="Google Shape;849;p28"/>
              <p:cNvSpPr/>
              <p:nvPr/>
            </p:nvSpPr>
            <p:spPr>
              <a:xfrm>
                <a:off x="6896308" y="2826777"/>
                <a:ext cx="741778" cy="20916"/>
              </a:xfrm>
              <a:custGeom>
                <a:avLst/>
                <a:gdLst/>
                <a:ahLst/>
                <a:cxnLst/>
                <a:rect l="l" t="t" r="r" b="b"/>
                <a:pathLst>
                  <a:path w="824198" h="23240" extrusionOk="0">
                    <a:moveTo>
                      <a:pt x="0" y="0"/>
                    </a:moveTo>
                    <a:lnTo>
                      <a:pt x="824199" y="0"/>
                    </a:lnTo>
                    <a:lnTo>
                      <a:pt x="824199" y="23241"/>
                    </a:lnTo>
                    <a:lnTo>
                      <a:pt x="0" y="2324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0" name="Google Shape;850;p28"/>
              <p:cNvSpPr/>
              <p:nvPr/>
            </p:nvSpPr>
            <p:spPr>
              <a:xfrm>
                <a:off x="6896308" y="2877919"/>
                <a:ext cx="741778" cy="20916"/>
              </a:xfrm>
              <a:custGeom>
                <a:avLst/>
                <a:gdLst/>
                <a:ahLst/>
                <a:cxnLst/>
                <a:rect l="l" t="t" r="r" b="b"/>
                <a:pathLst>
                  <a:path w="824198" h="23240" extrusionOk="0">
                    <a:moveTo>
                      <a:pt x="0" y="0"/>
                    </a:moveTo>
                    <a:lnTo>
                      <a:pt x="824199" y="0"/>
                    </a:lnTo>
                    <a:lnTo>
                      <a:pt x="824199" y="23241"/>
                    </a:lnTo>
                    <a:lnTo>
                      <a:pt x="0" y="2324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851" name="Google Shape;851;p28"/>
              <p:cNvGrpSpPr/>
              <p:nvPr/>
            </p:nvGrpSpPr>
            <p:grpSpPr>
              <a:xfrm>
                <a:off x="7422424" y="2953744"/>
                <a:ext cx="216586" cy="46337"/>
                <a:chOff x="7007161" y="5033200"/>
                <a:chExt cx="240411" cy="51434"/>
              </a:xfrm>
            </p:grpSpPr>
            <p:sp>
              <p:nvSpPr>
                <p:cNvPr id="852" name="Google Shape;852;p28"/>
                <p:cNvSpPr/>
                <p:nvPr/>
              </p:nvSpPr>
              <p:spPr>
                <a:xfrm>
                  <a:off x="7007161" y="5033200"/>
                  <a:ext cx="240411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0411" h="51434" extrusionOk="0">
                      <a:moveTo>
                        <a:pt x="214694" y="51435"/>
                      </a:moveTo>
                      <a:lnTo>
                        <a:pt x="25718" y="51435"/>
                      </a:lnTo>
                      <a:cubicBezTo>
                        <a:pt x="11525" y="51435"/>
                        <a:pt x="0" y="39814"/>
                        <a:pt x="0" y="25717"/>
                      </a:cubicBezTo>
                      <a:lnTo>
                        <a:pt x="0" y="25717"/>
                      </a:lnTo>
                      <a:cubicBezTo>
                        <a:pt x="0" y="11525"/>
                        <a:pt x="11621" y="0"/>
                        <a:pt x="25718" y="0"/>
                      </a:cubicBezTo>
                      <a:lnTo>
                        <a:pt x="214694" y="0"/>
                      </a:lnTo>
                      <a:cubicBezTo>
                        <a:pt x="228886" y="0"/>
                        <a:pt x="240411" y="11621"/>
                        <a:pt x="240411" y="25717"/>
                      </a:cubicBezTo>
                      <a:lnTo>
                        <a:pt x="240411" y="25717"/>
                      </a:lnTo>
                      <a:cubicBezTo>
                        <a:pt x="240411" y="39909"/>
                        <a:pt x="228791" y="51435"/>
                        <a:pt x="214694" y="5143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53" name="Google Shape;853;p28"/>
                <p:cNvSpPr/>
                <p:nvPr/>
              </p:nvSpPr>
              <p:spPr>
                <a:xfrm>
                  <a:off x="7073264" y="5047202"/>
                  <a:ext cx="108204" cy="232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204" h="23240" extrusionOk="0">
                      <a:moveTo>
                        <a:pt x="96584" y="23241"/>
                      </a:moveTo>
                      <a:lnTo>
                        <a:pt x="11621" y="23241"/>
                      </a:lnTo>
                      <a:cubicBezTo>
                        <a:pt x="5239" y="23241"/>
                        <a:pt x="0" y="18002"/>
                        <a:pt x="0" y="11620"/>
                      </a:cubicBezTo>
                      <a:lnTo>
                        <a:pt x="0" y="11620"/>
                      </a:lnTo>
                      <a:cubicBezTo>
                        <a:pt x="0" y="5239"/>
                        <a:pt x="5239" y="0"/>
                        <a:pt x="11621" y="0"/>
                      </a:cubicBezTo>
                      <a:lnTo>
                        <a:pt x="96584" y="0"/>
                      </a:lnTo>
                      <a:cubicBezTo>
                        <a:pt x="102965" y="0"/>
                        <a:pt x="108204" y="5239"/>
                        <a:pt x="108204" y="11620"/>
                      </a:cubicBezTo>
                      <a:lnTo>
                        <a:pt x="108204" y="11620"/>
                      </a:lnTo>
                      <a:cubicBezTo>
                        <a:pt x="108204" y="18002"/>
                        <a:pt x="102965" y="23241"/>
                        <a:pt x="96584" y="2324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854" name="Google Shape;854;p28"/>
              <p:cNvGrpSpPr/>
              <p:nvPr/>
            </p:nvGrpSpPr>
            <p:grpSpPr>
              <a:xfrm>
                <a:off x="6548851" y="2408331"/>
                <a:ext cx="1090135" cy="89414"/>
                <a:chOff x="6037516" y="4427791"/>
                <a:chExt cx="1210056" cy="99250"/>
              </a:xfrm>
            </p:grpSpPr>
            <p:sp>
              <p:nvSpPr>
                <p:cNvPr id="855" name="Google Shape;855;p28"/>
                <p:cNvSpPr/>
                <p:nvPr/>
              </p:nvSpPr>
              <p:spPr>
                <a:xfrm>
                  <a:off x="6037516" y="4427791"/>
                  <a:ext cx="49625" cy="99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25" h="99250" extrusionOk="0">
                      <a:moveTo>
                        <a:pt x="0" y="49625"/>
                      </a:moveTo>
                      <a:lnTo>
                        <a:pt x="49625" y="99251"/>
                      </a:lnTo>
                      <a:lnTo>
                        <a:pt x="49625" y="0"/>
                      </a:lnTo>
                      <a:lnTo>
                        <a:pt x="0" y="4962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56" name="Google Shape;856;p28"/>
                <p:cNvSpPr/>
                <p:nvPr/>
              </p:nvSpPr>
              <p:spPr>
                <a:xfrm>
                  <a:off x="7197947" y="4427791"/>
                  <a:ext cx="49625" cy="99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25" h="99250" extrusionOk="0">
                      <a:moveTo>
                        <a:pt x="0" y="0"/>
                      </a:moveTo>
                      <a:lnTo>
                        <a:pt x="0" y="99251"/>
                      </a:lnTo>
                      <a:lnTo>
                        <a:pt x="49625" y="4962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857" name="Google Shape;857;p28"/>
              <p:cNvGrpSpPr/>
              <p:nvPr/>
            </p:nvGrpSpPr>
            <p:grpSpPr>
              <a:xfrm>
                <a:off x="7013087" y="2651519"/>
                <a:ext cx="157037" cy="16304"/>
                <a:chOff x="6552628" y="4697730"/>
                <a:chExt cx="174307" cy="18097"/>
              </a:xfrm>
            </p:grpSpPr>
            <p:sp>
              <p:nvSpPr>
                <p:cNvPr id="858" name="Google Shape;858;p28"/>
                <p:cNvSpPr/>
                <p:nvPr/>
              </p:nvSpPr>
              <p:spPr>
                <a:xfrm>
                  <a:off x="6552628" y="4697730"/>
                  <a:ext cx="18097" cy="18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97" h="18097" extrusionOk="0">
                      <a:moveTo>
                        <a:pt x="18098" y="9049"/>
                      </a:moveTo>
                      <a:cubicBezTo>
                        <a:pt x="18098" y="14002"/>
                        <a:pt x="14097" y="18097"/>
                        <a:pt x="9049" y="18097"/>
                      </a:cubicBezTo>
                      <a:cubicBezTo>
                        <a:pt x="4000" y="18097"/>
                        <a:pt x="0" y="14097"/>
                        <a:pt x="0" y="9049"/>
                      </a:cubicBezTo>
                      <a:cubicBezTo>
                        <a:pt x="0" y="4000"/>
                        <a:pt x="4000" y="0"/>
                        <a:pt x="9049" y="0"/>
                      </a:cubicBezTo>
                      <a:cubicBezTo>
                        <a:pt x="14097" y="0"/>
                        <a:pt x="18098" y="4000"/>
                        <a:pt x="18098" y="9049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59" name="Google Shape;859;p28"/>
                <p:cNvSpPr/>
                <p:nvPr/>
              </p:nvSpPr>
              <p:spPr>
                <a:xfrm>
                  <a:off x="6591681" y="4697730"/>
                  <a:ext cx="18097" cy="18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97" h="18097" extrusionOk="0">
                      <a:moveTo>
                        <a:pt x="18098" y="9049"/>
                      </a:moveTo>
                      <a:cubicBezTo>
                        <a:pt x="18098" y="14046"/>
                        <a:pt x="14046" y="18098"/>
                        <a:pt x="9049" y="18098"/>
                      </a:cubicBezTo>
                      <a:cubicBezTo>
                        <a:pt x="4051" y="18098"/>
                        <a:pt x="0" y="14046"/>
                        <a:pt x="0" y="9049"/>
                      </a:cubicBezTo>
                      <a:cubicBezTo>
                        <a:pt x="0" y="4051"/>
                        <a:pt x="4051" y="0"/>
                        <a:pt x="9049" y="0"/>
                      </a:cubicBezTo>
                      <a:cubicBezTo>
                        <a:pt x="14046" y="0"/>
                        <a:pt x="18098" y="4051"/>
                        <a:pt x="18098" y="9049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60" name="Google Shape;860;p28"/>
                <p:cNvSpPr/>
                <p:nvPr/>
              </p:nvSpPr>
              <p:spPr>
                <a:xfrm>
                  <a:off x="6630733" y="4697730"/>
                  <a:ext cx="18097" cy="18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97" h="18097" extrusionOk="0">
                      <a:moveTo>
                        <a:pt x="18097" y="9049"/>
                      </a:moveTo>
                      <a:cubicBezTo>
                        <a:pt x="18097" y="14002"/>
                        <a:pt x="14097" y="18097"/>
                        <a:pt x="9049" y="18097"/>
                      </a:cubicBezTo>
                      <a:cubicBezTo>
                        <a:pt x="4000" y="18097"/>
                        <a:pt x="0" y="14097"/>
                        <a:pt x="0" y="9049"/>
                      </a:cubicBezTo>
                      <a:cubicBezTo>
                        <a:pt x="0" y="4000"/>
                        <a:pt x="4000" y="0"/>
                        <a:pt x="9049" y="0"/>
                      </a:cubicBezTo>
                      <a:cubicBezTo>
                        <a:pt x="14097" y="0"/>
                        <a:pt x="18097" y="4000"/>
                        <a:pt x="18097" y="9049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61" name="Google Shape;861;p28"/>
                <p:cNvSpPr/>
                <p:nvPr/>
              </p:nvSpPr>
              <p:spPr>
                <a:xfrm>
                  <a:off x="6669881" y="4697730"/>
                  <a:ext cx="18097" cy="18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97" h="18097" extrusionOk="0">
                      <a:moveTo>
                        <a:pt x="18098" y="9049"/>
                      </a:moveTo>
                      <a:cubicBezTo>
                        <a:pt x="18098" y="14046"/>
                        <a:pt x="14046" y="18098"/>
                        <a:pt x="9049" y="18098"/>
                      </a:cubicBezTo>
                      <a:cubicBezTo>
                        <a:pt x="4051" y="18098"/>
                        <a:pt x="0" y="14046"/>
                        <a:pt x="0" y="9049"/>
                      </a:cubicBezTo>
                      <a:cubicBezTo>
                        <a:pt x="0" y="4051"/>
                        <a:pt x="4051" y="0"/>
                        <a:pt x="9049" y="0"/>
                      </a:cubicBezTo>
                      <a:cubicBezTo>
                        <a:pt x="14046" y="0"/>
                        <a:pt x="18098" y="4051"/>
                        <a:pt x="18098" y="9049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62" name="Google Shape;862;p28"/>
                <p:cNvSpPr/>
                <p:nvPr/>
              </p:nvSpPr>
              <p:spPr>
                <a:xfrm>
                  <a:off x="6708838" y="4697730"/>
                  <a:ext cx="18097" cy="18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97" h="18097" extrusionOk="0">
                      <a:moveTo>
                        <a:pt x="18097" y="9049"/>
                      </a:moveTo>
                      <a:cubicBezTo>
                        <a:pt x="18097" y="14002"/>
                        <a:pt x="14097" y="18097"/>
                        <a:pt x="9048" y="18097"/>
                      </a:cubicBezTo>
                      <a:cubicBezTo>
                        <a:pt x="4000" y="18097"/>
                        <a:pt x="0" y="14097"/>
                        <a:pt x="0" y="9049"/>
                      </a:cubicBezTo>
                      <a:cubicBezTo>
                        <a:pt x="0" y="4000"/>
                        <a:pt x="4000" y="0"/>
                        <a:pt x="9048" y="0"/>
                      </a:cubicBezTo>
                      <a:cubicBezTo>
                        <a:pt x="14097" y="0"/>
                        <a:pt x="18097" y="4000"/>
                        <a:pt x="18097" y="9049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863" name="Google Shape;863;p28"/>
              <p:cNvSpPr/>
              <p:nvPr/>
            </p:nvSpPr>
            <p:spPr>
              <a:xfrm>
                <a:off x="6548699" y="3046960"/>
                <a:ext cx="1089050" cy="8572"/>
              </a:xfrm>
              <a:custGeom>
                <a:avLst/>
                <a:gdLst/>
                <a:ahLst/>
                <a:cxnLst/>
                <a:rect l="l" t="t" r="r" b="b"/>
                <a:pathLst>
                  <a:path w="1210055" h="9525" extrusionOk="0">
                    <a:moveTo>
                      <a:pt x="0" y="0"/>
                    </a:moveTo>
                    <a:lnTo>
                      <a:pt x="1210056" y="0"/>
                    </a:lnTo>
                  </a:path>
                </a:pathLst>
              </a:custGeom>
              <a:noFill/>
              <a:ln w="17525" cap="flat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864" name="Google Shape;864;p28"/>
              <p:cNvGrpSpPr/>
              <p:nvPr/>
            </p:nvGrpSpPr>
            <p:grpSpPr>
              <a:xfrm>
                <a:off x="6505708" y="2659414"/>
                <a:ext cx="413779" cy="413778"/>
                <a:chOff x="5989605" y="4706493"/>
                <a:chExt cx="459295" cy="459294"/>
              </a:xfrm>
            </p:grpSpPr>
            <p:grpSp>
              <p:nvGrpSpPr>
                <p:cNvPr id="865" name="Google Shape;865;p28"/>
                <p:cNvGrpSpPr/>
                <p:nvPr/>
              </p:nvGrpSpPr>
              <p:grpSpPr>
                <a:xfrm>
                  <a:off x="6001893" y="4718780"/>
                  <a:ext cx="444150" cy="444151"/>
                  <a:chOff x="6001893" y="4718780"/>
                  <a:chExt cx="444150" cy="444151"/>
                </a:xfrm>
              </p:grpSpPr>
              <p:sp>
                <p:nvSpPr>
                  <p:cNvPr id="866" name="Google Shape;866;p28"/>
                  <p:cNvSpPr/>
                  <p:nvPr/>
                </p:nvSpPr>
                <p:spPr>
                  <a:xfrm>
                    <a:off x="6017418" y="5153406"/>
                    <a:ext cx="388048" cy="9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8048" h="9525" extrusionOk="0">
                        <a:moveTo>
                          <a:pt x="388048" y="0"/>
                        </a:moveTo>
                        <a:lnTo>
                          <a:pt x="0" y="0"/>
                        </a:lnTo>
                      </a:path>
                    </a:pathLst>
                  </a:custGeom>
                  <a:solidFill>
                    <a:schemeClr val="dk1"/>
                  </a:solidFill>
                  <a:ln w="15800" cap="rnd" cmpd="sng">
                    <a:solidFill>
                      <a:schemeClr val="dk1"/>
                    </a:solidFill>
                    <a:prstDash val="dashDot"/>
                    <a:miter lim="8000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67" name="Google Shape;867;p28"/>
                  <p:cNvSpPr/>
                  <p:nvPr/>
                </p:nvSpPr>
                <p:spPr>
                  <a:xfrm>
                    <a:off x="6001893" y="4734306"/>
                    <a:ext cx="9525" cy="3880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525" h="388048" extrusionOk="0">
                        <a:moveTo>
                          <a:pt x="0" y="388049"/>
                        </a:moveTo>
                        <a:lnTo>
                          <a:pt x="0" y="0"/>
                        </a:lnTo>
                      </a:path>
                    </a:pathLst>
                  </a:custGeom>
                  <a:solidFill>
                    <a:schemeClr val="dk1"/>
                  </a:solidFill>
                  <a:ln w="15800" cap="rnd" cmpd="sng">
                    <a:solidFill>
                      <a:schemeClr val="dk1"/>
                    </a:solidFill>
                    <a:prstDash val="dashDot"/>
                    <a:miter lim="8000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68" name="Google Shape;868;p28"/>
                  <p:cNvSpPr/>
                  <p:nvPr/>
                </p:nvSpPr>
                <p:spPr>
                  <a:xfrm>
                    <a:off x="6032944" y="4718780"/>
                    <a:ext cx="388048" cy="9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8048" h="9525" extrusionOk="0">
                        <a:moveTo>
                          <a:pt x="0" y="0"/>
                        </a:moveTo>
                        <a:lnTo>
                          <a:pt x="388048" y="0"/>
                        </a:lnTo>
                      </a:path>
                    </a:pathLst>
                  </a:custGeom>
                  <a:solidFill>
                    <a:schemeClr val="dk1"/>
                  </a:solidFill>
                  <a:ln w="15800" cap="rnd" cmpd="sng">
                    <a:solidFill>
                      <a:schemeClr val="dk1"/>
                    </a:solidFill>
                    <a:prstDash val="dashDot"/>
                    <a:miter lim="8000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69" name="Google Shape;869;p28"/>
                  <p:cNvSpPr/>
                  <p:nvPr/>
                </p:nvSpPr>
                <p:spPr>
                  <a:xfrm>
                    <a:off x="6436518" y="4749831"/>
                    <a:ext cx="9525" cy="3880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525" h="388048" extrusionOk="0">
                        <a:moveTo>
                          <a:pt x="0" y="0"/>
                        </a:moveTo>
                        <a:lnTo>
                          <a:pt x="0" y="388049"/>
                        </a:lnTo>
                      </a:path>
                    </a:pathLst>
                  </a:custGeom>
                  <a:solidFill>
                    <a:schemeClr val="dk1"/>
                  </a:solidFill>
                  <a:ln w="15800" cap="rnd" cmpd="sng">
                    <a:solidFill>
                      <a:schemeClr val="dk1"/>
                    </a:solidFill>
                    <a:prstDash val="dashDot"/>
                    <a:miter lim="8000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870" name="Google Shape;870;p28"/>
                <p:cNvGrpSpPr/>
                <p:nvPr/>
              </p:nvGrpSpPr>
              <p:grpSpPr>
                <a:xfrm>
                  <a:off x="5989605" y="4706493"/>
                  <a:ext cx="459295" cy="459294"/>
                  <a:chOff x="5989605" y="4706493"/>
                  <a:chExt cx="459295" cy="459294"/>
                </a:xfrm>
              </p:grpSpPr>
              <p:grpSp>
                <p:nvGrpSpPr>
                  <p:cNvPr id="871" name="Google Shape;871;p28"/>
                  <p:cNvGrpSpPr/>
                  <p:nvPr/>
                </p:nvGrpSpPr>
                <p:grpSpPr>
                  <a:xfrm>
                    <a:off x="5989605" y="4706493"/>
                    <a:ext cx="459295" cy="24669"/>
                    <a:chOff x="5989605" y="4706493"/>
                    <a:chExt cx="459295" cy="24669"/>
                  </a:xfrm>
                </p:grpSpPr>
                <p:sp>
                  <p:nvSpPr>
                    <p:cNvPr id="872" name="Google Shape;872;p28"/>
                    <p:cNvSpPr/>
                    <p:nvPr/>
                  </p:nvSpPr>
                  <p:spPr>
                    <a:xfrm>
                      <a:off x="5989605" y="4706493"/>
                      <a:ext cx="24669" cy="246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4669" h="24669" extrusionOk="0">
                          <a:moveTo>
                            <a:pt x="0" y="0"/>
                          </a:moveTo>
                          <a:lnTo>
                            <a:pt x="24670" y="0"/>
                          </a:lnTo>
                          <a:lnTo>
                            <a:pt x="24670" y="24670"/>
                          </a:lnTo>
                          <a:lnTo>
                            <a:pt x="0" y="24670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873" name="Google Shape;873;p28"/>
                    <p:cNvSpPr/>
                    <p:nvPr/>
                  </p:nvSpPr>
                  <p:spPr>
                    <a:xfrm>
                      <a:off x="6206871" y="4706493"/>
                      <a:ext cx="24669" cy="246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4669" h="24669" extrusionOk="0">
                          <a:moveTo>
                            <a:pt x="0" y="0"/>
                          </a:moveTo>
                          <a:lnTo>
                            <a:pt x="24670" y="0"/>
                          </a:lnTo>
                          <a:lnTo>
                            <a:pt x="24670" y="24670"/>
                          </a:lnTo>
                          <a:lnTo>
                            <a:pt x="0" y="24670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874" name="Google Shape;874;p28"/>
                    <p:cNvSpPr/>
                    <p:nvPr/>
                  </p:nvSpPr>
                  <p:spPr>
                    <a:xfrm>
                      <a:off x="6424231" y="4706493"/>
                      <a:ext cx="24669" cy="246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4669" h="24669" extrusionOk="0">
                          <a:moveTo>
                            <a:pt x="0" y="0"/>
                          </a:moveTo>
                          <a:lnTo>
                            <a:pt x="24670" y="0"/>
                          </a:lnTo>
                          <a:lnTo>
                            <a:pt x="24670" y="24670"/>
                          </a:lnTo>
                          <a:lnTo>
                            <a:pt x="0" y="24670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875" name="Google Shape;875;p28"/>
                  <p:cNvGrpSpPr/>
                  <p:nvPr/>
                </p:nvGrpSpPr>
                <p:grpSpPr>
                  <a:xfrm>
                    <a:off x="5989605" y="4923758"/>
                    <a:ext cx="459295" cy="24669"/>
                    <a:chOff x="5989605" y="4923758"/>
                    <a:chExt cx="459295" cy="24669"/>
                  </a:xfrm>
                </p:grpSpPr>
                <p:sp>
                  <p:nvSpPr>
                    <p:cNvPr id="876" name="Google Shape;876;p28"/>
                    <p:cNvSpPr/>
                    <p:nvPr/>
                  </p:nvSpPr>
                  <p:spPr>
                    <a:xfrm>
                      <a:off x="5989605" y="4923758"/>
                      <a:ext cx="24669" cy="246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4669" h="24669" extrusionOk="0">
                          <a:moveTo>
                            <a:pt x="0" y="0"/>
                          </a:moveTo>
                          <a:lnTo>
                            <a:pt x="24670" y="0"/>
                          </a:lnTo>
                          <a:lnTo>
                            <a:pt x="24670" y="24670"/>
                          </a:lnTo>
                          <a:lnTo>
                            <a:pt x="0" y="24670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877" name="Google Shape;877;p28"/>
                    <p:cNvSpPr/>
                    <p:nvPr/>
                  </p:nvSpPr>
                  <p:spPr>
                    <a:xfrm>
                      <a:off x="6424231" y="4923758"/>
                      <a:ext cx="24669" cy="246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4669" h="24669" extrusionOk="0">
                          <a:moveTo>
                            <a:pt x="0" y="0"/>
                          </a:moveTo>
                          <a:lnTo>
                            <a:pt x="24670" y="0"/>
                          </a:lnTo>
                          <a:lnTo>
                            <a:pt x="24670" y="24670"/>
                          </a:lnTo>
                          <a:lnTo>
                            <a:pt x="0" y="24670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878" name="Google Shape;878;p28"/>
                  <p:cNvGrpSpPr/>
                  <p:nvPr/>
                </p:nvGrpSpPr>
                <p:grpSpPr>
                  <a:xfrm>
                    <a:off x="5989605" y="5141118"/>
                    <a:ext cx="459295" cy="24669"/>
                    <a:chOff x="5989605" y="5141118"/>
                    <a:chExt cx="459295" cy="24669"/>
                  </a:xfrm>
                </p:grpSpPr>
                <p:sp>
                  <p:nvSpPr>
                    <p:cNvPr id="879" name="Google Shape;879;p28"/>
                    <p:cNvSpPr/>
                    <p:nvPr/>
                  </p:nvSpPr>
                  <p:spPr>
                    <a:xfrm>
                      <a:off x="5989605" y="5141118"/>
                      <a:ext cx="24669" cy="246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4669" h="24669" extrusionOk="0">
                          <a:moveTo>
                            <a:pt x="0" y="0"/>
                          </a:moveTo>
                          <a:lnTo>
                            <a:pt x="24670" y="0"/>
                          </a:lnTo>
                          <a:lnTo>
                            <a:pt x="24670" y="24670"/>
                          </a:lnTo>
                          <a:lnTo>
                            <a:pt x="0" y="24670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880" name="Google Shape;880;p28"/>
                    <p:cNvSpPr/>
                    <p:nvPr/>
                  </p:nvSpPr>
                  <p:spPr>
                    <a:xfrm>
                      <a:off x="6206871" y="5141118"/>
                      <a:ext cx="24669" cy="246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4669" h="24669" extrusionOk="0">
                          <a:moveTo>
                            <a:pt x="0" y="0"/>
                          </a:moveTo>
                          <a:lnTo>
                            <a:pt x="24670" y="0"/>
                          </a:lnTo>
                          <a:lnTo>
                            <a:pt x="24670" y="24670"/>
                          </a:lnTo>
                          <a:lnTo>
                            <a:pt x="0" y="24670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881" name="Google Shape;881;p28"/>
                    <p:cNvSpPr/>
                    <p:nvPr/>
                  </p:nvSpPr>
                  <p:spPr>
                    <a:xfrm>
                      <a:off x="6424231" y="5141118"/>
                      <a:ext cx="24669" cy="246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4669" h="24669" extrusionOk="0">
                          <a:moveTo>
                            <a:pt x="0" y="0"/>
                          </a:moveTo>
                          <a:lnTo>
                            <a:pt x="24670" y="0"/>
                          </a:lnTo>
                          <a:lnTo>
                            <a:pt x="24670" y="24670"/>
                          </a:lnTo>
                          <a:lnTo>
                            <a:pt x="0" y="24670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</p:grpSp>
        </p:grpSp>
        <p:grpSp>
          <p:nvGrpSpPr>
            <p:cNvPr id="882" name="Google Shape;882;p28"/>
            <p:cNvGrpSpPr/>
            <p:nvPr/>
          </p:nvGrpSpPr>
          <p:grpSpPr>
            <a:xfrm>
              <a:off x="5248799" y="1817418"/>
              <a:ext cx="479083" cy="595031"/>
              <a:chOff x="5580610" y="1953710"/>
              <a:chExt cx="392498" cy="487491"/>
            </a:xfrm>
          </p:grpSpPr>
          <p:grpSp>
            <p:nvGrpSpPr>
              <p:cNvPr id="883" name="Google Shape;883;p28"/>
              <p:cNvGrpSpPr/>
              <p:nvPr/>
            </p:nvGrpSpPr>
            <p:grpSpPr>
              <a:xfrm>
                <a:off x="5580610" y="1953710"/>
                <a:ext cx="392498" cy="487491"/>
                <a:chOff x="7385113" y="1535430"/>
                <a:chExt cx="435673" cy="541115"/>
              </a:xfrm>
            </p:grpSpPr>
            <p:sp>
              <p:nvSpPr>
                <p:cNvPr id="884" name="Google Shape;884;p28"/>
                <p:cNvSpPr/>
                <p:nvPr/>
              </p:nvSpPr>
              <p:spPr>
                <a:xfrm>
                  <a:off x="7385113" y="1535430"/>
                  <a:ext cx="435673" cy="5411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673" h="541115" extrusionOk="0">
                      <a:moveTo>
                        <a:pt x="394621" y="0"/>
                      </a:moveTo>
                      <a:cubicBezTo>
                        <a:pt x="417294" y="0"/>
                        <a:pt x="435674" y="18380"/>
                        <a:pt x="435674" y="41053"/>
                      </a:cubicBezTo>
                      <a:lnTo>
                        <a:pt x="435674" y="500062"/>
                      </a:lnTo>
                      <a:cubicBezTo>
                        <a:pt x="435674" y="522735"/>
                        <a:pt x="417294" y="541115"/>
                        <a:pt x="394621" y="541115"/>
                      </a:cubicBezTo>
                      <a:lnTo>
                        <a:pt x="41053" y="541115"/>
                      </a:lnTo>
                      <a:cubicBezTo>
                        <a:pt x="18380" y="541115"/>
                        <a:pt x="0" y="522735"/>
                        <a:pt x="0" y="500062"/>
                      </a:cubicBezTo>
                      <a:lnTo>
                        <a:pt x="0" y="41053"/>
                      </a:lnTo>
                      <a:cubicBezTo>
                        <a:pt x="0" y="18380"/>
                        <a:pt x="18380" y="0"/>
                        <a:pt x="4105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885" name="Google Shape;885;p28"/>
                <p:cNvGrpSpPr/>
                <p:nvPr/>
              </p:nvGrpSpPr>
              <p:grpSpPr>
                <a:xfrm>
                  <a:off x="7612094" y="1566576"/>
                  <a:ext cx="164781" cy="41529"/>
                  <a:chOff x="7612094" y="1566576"/>
                  <a:chExt cx="164781" cy="41529"/>
                </a:xfrm>
              </p:grpSpPr>
              <p:sp>
                <p:nvSpPr>
                  <p:cNvPr id="886" name="Google Shape;886;p28"/>
                  <p:cNvSpPr/>
                  <p:nvPr/>
                </p:nvSpPr>
                <p:spPr>
                  <a:xfrm>
                    <a:off x="7735347" y="1566576"/>
                    <a:ext cx="41528" cy="415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528" h="41529" extrusionOk="0">
                        <a:moveTo>
                          <a:pt x="41529" y="20765"/>
                        </a:moveTo>
                        <a:cubicBezTo>
                          <a:pt x="41529" y="32290"/>
                          <a:pt x="32195" y="41529"/>
                          <a:pt x="20764" y="41529"/>
                        </a:cubicBezTo>
                        <a:cubicBezTo>
                          <a:pt x="9335" y="41529"/>
                          <a:pt x="0" y="32194"/>
                          <a:pt x="0" y="20765"/>
                        </a:cubicBezTo>
                        <a:cubicBezTo>
                          <a:pt x="0" y="9334"/>
                          <a:pt x="9335" y="0"/>
                          <a:pt x="20764" y="0"/>
                        </a:cubicBezTo>
                        <a:cubicBezTo>
                          <a:pt x="32195" y="0"/>
                          <a:pt x="41529" y="9334"/>
                          <a:pt x="41529" y="20765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87" name="Google Shape;887;p28"/>
                  <p:cNvSpPr/>
                  <p:nvPr/>
                </p:nvSpPr>
                <p:spPr>
                  <a:xfrm>
                    <a:off x="7673721" y="1566576"/>
                    <a:ext cx="41528" cy="415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528" h="41529" extrusionOk="0">
                        <a:moveTo>
                          <a:pt x="41529" y="20765"/>
                        </a:moveTo>
                        <a:cubicBezTo>
                          <a:pt x="41529" y="32290"/>
                          <a:pt x="32195" y="41529"/>
                          <a:pt x="20764" y="41529"/>
                        </a:cubicBezTo>
                        <a:cubicBezTo>
                          <a:pt x="9334" y="41529"/>
                          <a:pt x="0" y="32194"/>
                          <a:pt x="0" y="20765"/>
                        </a:cubicBezTo>
                        <a:cubicBezTo>
                          <a:pt x="0" y="9334"/>
                          <a:pt x="9334" y="0"/>
                          <a:pt x="20764" y="0"/>
                        </a:cubicBezTo>
                        <a:cubicBezTo>
                          <a:pt x="32195" y="0"/>
                          <a:pt x="41529" y="9334"/>
                          <a:pt x="41529" y="20765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88" name="Google Shape;888;p28"/>
                  <p:cNvSpPr/>
                  <p:nvPr/>
                </p:nvSpPr>
                <p:spPr>
                  <a:xfrm>
                    <a:off x="7612094" y="1566576"/>
                    <a:ext cx="41529" cy="415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529" h="41529" extrusionOk="0">
                        <a:moveTo>
                          <a:pt x="41529" y="20765"/>
                        </a:moveTo>
                        <a:cubicBezTo>
                          <a:pt x="41529" y="32290"/>
                          <a:pt x="32195" y="41529"/>
                          <a:pt x="20764" y="41529"/>
                        </a:cubicBezTo>
                        <a:cubicBezTo>
                          <a:pt x="9335" y="41529"/>
                          <a:pt x="0" y="32194"/>
                          <a:pt x="0" y="20765"/>
                        </a:cubicBezTo>
                        <a:cubicBezTo>
                          <a:pt x="0" y="9334"/>
                          <a:pt x="9335" y="0"/>
                          <a:pt x="20764" y="0"/>
                        </a:cubicBezTo>
                        <a:cubicBezTo>
                          <a:pt x="32195" y="0"/>
                          <a:pt x="41529" y="9334"/>
                          <a:pt x="41529" y="20765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889" name="Google Shape;889;p28"/>
              <p:cNvGrpSpPr/>
              <p:nvPr/>
            </p:nvGrpSpPr>
            <p:grpSpPr>
              <a:xfrm>
                <a:off x="5612446" y="2047672"/>
                <a:ext cx="323505" cy="338352"/>
                <a:chOff x="7420451" y="1639728"/>
                <a:chExt cx="359091" cy="375571"/>
              </a:xfrm>
            </p:grpSpPr>
            <p:sp>
              <p:nvSpPr>
                <p:cNvPr id="890" name="Google Shape;890;p28"/>
                <p:cNvSpPr/>
                <p:nvPr/>
              </p:nvSpPr>
              <p:spPr>
                <a:xfrm>
                  <a:off x="7420451" y="1852041"/>
                  <a:ext cx="357473" cy="1632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473" h="163258" extrusionOk="0">
                      <a:moveTo>
                        <a:pt x="40196" y="72962"/>
                      </a:moveTo>
                      <a:lnTo>
                        <a:pt x="0" y="72962"/>
                      </a:lnTo>
                      <a:lnTo>
                        <a:pt x="0" y="90297"/>
                      </a:lnTo>
                      <a:lnTo>
                        <a:pt x="40196" y="90297"/>
                      </a:lnTo>
                      <a:lnTo>
                        <a:pt x="40196" y="72962"/>
                      </a:lnTo>
                      <a:close/>
                      <a:moveTo>
                        <a:pt x="185166" y="126778"/>
                      </a:moveTo>
                      <a:lnTo>
                        <a:pt x="294894" y="126778"/>
                      </a:lnTo>
                      <a:lnTo>
                        <a:pt x="294894" y="109347"/>
                      </a:lnTo>
                      <a:lnTo>
                        <a:pt x="185166" y="109347"/>
                      </a:lnTo>
                      <a:lnTo>
                        <a:pt x="185166" y="126778"/>
                      </a:lnTo>
                      <a:close/>
                      <a:moveTo>
                        <a:pt x="294894" y="0"/>
                      </a:moveTo>
                      <a:lnTo>
                        <a:pt x="38291" y="0"/>
                      </a:lnTo>
                      <a:lnTo>
                        <a:pt x="38291" y="17335"/>
                      </a:lnTo>
                      <a:lnTo>
                        <a:pt x="294894" y="17335"/>
                      </a:lnTo>
                      <a:lnTo>
                        <a:pt x="294894" y="0"/>
                      </a:lnTo>
                      <a:close/>
                      <a:moveTo>
                        <a:pt x="0" y="163259"/>
                      </a:moveTo>
                      <a:lnTo>
                        <a:pt x="99632" y="163259"/>
                      </a:lnTo>
                      <a:lnTo>
                        <a:pt x="99632" y="145828"/>
                      </a:lnTo>
                      <a:lnTo>
                        <a:pt x="0" y="145828"/>
                      </a:lnTo>
                      <a:lnTo>
                        <a:pt x="0" y="163259"/>
                      </a:lnTo>
                      <a:close/>
                      <a:moveTo>
                        <a:pt x="76581" y="36481"/>
                      </a:moveTo>
                      <a:lnTo>
                        <a:pt x="0" y="36481"/>
                      </a:lnTo>
                      <a:lnTo>
                        <a:pt x="0" y="53816"/>
                      </a:lnTo>
                      <a:lnTo>
                        <a:pt x="76581" y="53816"/>
                      </a:lnTo>
                      <a:lnTo>
                        <a:pt x="76581" y="36481"/>
                      </a:lnTo>
                      <a:close/>
                      <a:moveTo>
                        <a:pt x="52483" y="90297"/>
                      </a:moveTo>
                      <a:lnTo>
                        <a:pt x="207836" y="90297"/>
                      </a:lnTo>
                      <a:lnTo>
                        <a:pt x="207836" y="72962"/>
                      </a:lnTo>
                      <a:lnTo>
                        <a:pt x="52483" y="72962"/>
                      </a:lnTo>
                      <a:lnTo>
                        <a:pt x="52483" y="90297"/>
                      </a:lnTo>
                      <a:close/>
                      <a:moveTo>
                        <a:pt x="164402" y="109347"/>
                      </a:moveTo>
                      <a:lnTo>
                        <a:pt x="0" y="109347"/>
                      </a:lnTo>
                      <a:lnTo>
                        <a:pt x="0" y="126778"/>
                      </a:lnTo>
                      <a:lnTo>
                        <a:pt x="164402" y="126778"/>
                      </a:lnTo>
                      <a:lnTo>
                        <a:pt x="164402" y="109347"/>
                      </a:lnTo>
                      <a:close/>
                      <a:moveTo>
                        <a:pt x="220218" y="90297"/>
                      </a:moveTo>
                      <a:lnTo>
                        <a:pt x="357378" y="90297"/>
                      </a:lnTo>
                      <a:lnTo>
                        <a:pt x="357378" y="72962"/>
                      </a:lnTo>
                      <a:lnTo>
                        <a:pt x="220218" y="72962"/>
                      </a:lnTo>
                      <a:lnTo>
                        <a:pt x="220218" y="90297"/>
                      </a:lnTo>
                      <a:close/>
                      <a:moveTo>
                        <a:pt x="97441" y="53816"/>
                      </a:moveTo>
                      <a:lnTo>
                        <a:pt x="357474" y="53816"/>
                      </a:lnTo>
                      <a:lnTo>
                        <a:pt x="357474" y="36481"/>
                      </a:lnTo>
                      <a:lnTo>
                        <a:pt x="97441" y="36481"/>
                      </a:lnTo>
                      <a:lnTo>
                        <a:pt x="97441" y="53816"/>
                      </a:lnTo>
                      <a:close/>
                      <a:moveTo>
                        <a:pt x="305371" y="0"/>
                      </a:moveTo>
                      <a:lnTo>
                        <a:pt x="305371" y="17335"/>
                      </a:lnTo>
                      <a:lnTo>
                        <a:pt x="357378" y="17335"/>
                      </a:lnTo>
                      <a:lnTo>
                        <a:pt x="357378" y="0"/>
                      </a:lnTo>
                      <a:lnTo>
                        <a:pt x="305371" y="0"/>
                      </a:lnTo>
                      <a:close/>
                      <a:moveTo>
                        <a:pt x="315659" y="126778"/>
                      </a:moveTo>
                      <a:lnTo>
                        <a:pt x="357378" y="126778"/>
                      </a:lnTo>
                      <a:lnTo>
                        <a:pt x="357378" y="109347"/>
                      </a:lnTo>
                      <a:lnTo>
                        <a:pt x="315659" y="109347"/>
                      </a:lnTo>
                      <a:lnTo>
                        <a:pt x="315659" y="126778"/>
                      </a:lnTo>
                      <a:close/>
                      <a:moveTo>
                        <a:pt x="120396" y="163259"/>
                      </a:moveTo>
                      <a:lnTo>
                        <a:pt x="222981" y="163259"/>
                      </a:lnTo>
                      <a:lnTo>
                        <a:pt x="222981" y="145828"/>
                      </a:lnTo>
                      <a:lnTo>
                        <a:pt x="120396" y="145828"/>
                      </a:lnTo>
                      <a:lnTo>
                        <a:pt x="120396" y="163259"/>
                      </a:lnTo>
                      <a:close/>
                      <a:moveTo>
                        <a:pt x="235363" y="163259"/>
                      </a:moveTo>
                      <a:lnTo>
                        <a:pt x="313563" y="163259"/>
                      </a:lnTo>
                      <a:lnTo>
                        <a:pt x="313563" y="145828"/>
                      </a:lnTo>
                      <a:lnTo>
                        <a:pt x="235363" y="145828"/>
                      </a:lnTo>
                      <a:lnTo>
                        <a:pt x="235363" y="163259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91" name="Google Shape;891;p28"/>
                <p:cNvSpPr/>
                <p:nvPr/>
              </p:nvSpPr>
              <p:spPr>
                <a:xfrm>
                  <a:off x="7425594" y="1639728"/>
                  <a:ext cx="353948" cy="1801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948" h="180117" extrusionOk="0">
                      <a:moveTo>
                        <a:pt x="0" y="0"/>
                      </a:moveTo>
                      <a:lnTo>
                        <a:pt x="353949" y="0"/>
                      </a:lnTo>
                      <a:lnTo>
                        <a:pt x="353949" y="180118"/>
                      </a:lnTo>
                      <a:lnTo>
                        <a:pt x="0" y="180118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892" name="Google Shape;892;p28"/>
            <p:cNvGrpSpPr/>
            <p:nvPr/>
          </p:nvGrpSpPr>
          <p:grpSpPr>
            <a:xfrm>
              <a:off x="7810967" y="2543174"/>
              <a:ext cx="1047787" cy="27232"/>
              <a:chOff x="7384446" y="3573113"/>
              <a:chExt cx="952880" cy="24765"/>
            </a:xfrm>
          </p:grpSpPr>
          <p:sp>
            <p:nvSpPr>
              <p:cNvPr id="893" name="Google Shape;893;p28"/>
              <p:cNvSpPr/>
              <p:nvPr/>
            </p:nvSpPr>
            <p:spPr>
              <a:xfrm>
                <a:off x="7396162" y="3585495"/>
                <a:ext cx="929354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929354" h="9525" extrusionOk="0">
                    <a:moveTo>
                      <a:pt x="929354" y="0"/>
                    </a:moveTo>
                    <a:lnTo>
                      <a:pt x="0" y="0"/>
                    </a:lnTo>
                  </a:path>
                </a:pathLst>
              </a:custGeom>
              <a:solidFill>
                <a:schemeClr val="accent4"/>
              </a:solidFill>
              <a:ln w="10950" cap="flat" cmpd="sng">
                <a:solidFill>
                  <a:schemeClr val="accent4"/>
                </a:solidFill>
                <a:prstDash val="dashDot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4" name="Google Shape;894;p28"/>
              <p:cNvSpPr/>
              <p:nvPr/>
            </p:nvSpPr>
            <p:spPr>
              <a:xfrm>
                <a:off x="8312562" y="3573113"/>
                <a:ext cx="24764" cy="24765"/>
              </a:xfrm>
              <a:custGeom>
                <a:avLst/>
                <a:gdLst/>
                <a:ahLst/>
                <a:cxnLst/>
                <a:rect l="l" t="t" r="r" b="b"/>
                <a:pathLst>
                  <a:path w="24764" h="24765" extrusionOk="0">
                    <a:moveTo>
                      <a:pt x="12382" y="0"/>
                    </a:moveTo>
                    <a:cubicBezTo>
                      <a:pt x="19240" y="0"/>
                      <a:pt x="24765" y="5524"/>
                      <a:pt x="24765" y="12382"/>
                    </a:cubicBezTo>
                    <a:cubicBezTo>
                      <a:pt x="24765" y="19240"/>
                      <a:pt x="19240" y="24765"/>
                      <a:pt x="12382" y="24765"/>
                    </a:cubicBezTo>
                    <a:cubicBezTo>
                      <a:pt x="5524" y="24765"/>
                      <a:pt x="0" y="19240"/>
                      <a:pt x="0" y="12382"/>
                    </a:cubicBezTo>
                    <a:cubicBezTo>
                      <a:pt x="0" y="5524"/>
                      <a:pt x="5524" y="0"/>
                      <a:pt x="1238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5" name="Google Shape;895;p28"/>
              <p:cNvSpPr/>
              <p:nvPr/>
            </p:nvSpPr>
            <p:spPr>
              <a:xfrm>
                <a:off x="7384446" y="3573113"/>
                <a:ext cx="24764" cy="24765"/>
              </a:xfrm>
              <a:custGeom>
                <a:avLst/>
                <a:gdLst/>
                <a:ahLst/>
                <a:cxnLst/>
                <a:rect l="l" t="t" r="r" b="b"/>
                <a:pathLst>
                  <a:path w="24764" h="24765" extrusionOk="0">
                    <a:moveTo>
                      <a:pt x="12382" y="0"/>
                    </a:moveTo>
                    <a:cubicBezTo>
                      <a:pt x="5524" y="0"/>
                      <a:pt x="0" y="5524"/>
                      <a:pt x="0" y="12382"/>
                    </a:cubicBezTo>
                    <a:cubicBezTo>
                      <a:pt x="0" y="19240"/>
                      <a:pt x="5524" y="24765"/>
                      <a:pt x="12382" y="24765"/>
                    </a:cubicBezTo>
                    <a:cubicBezTo>
                      <a:pt x="19240" y="24765"/>
                      <a:pt x="24765" y="19240"/>
                      <a:pt x="24765" y="12382"/>
                    </a:cubicBezTo>
                    <a:cubicBezTo>
                      <a:pt x="24765" y="5524"/>
                      <a:pt x="19240" y="0"/>
                      <a:pt x="1238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96" name="Google Shape;896;p28"/>
            <p:cNvGrpSpPr/>
            <p:nvPr/>
          </p:nvGrpSpPr>
          <p:grpSpPr>
            <a:xfrm>
              <a:off x="8348540" y="2013384"/>
              <a:ext cx="657643" cy="856749"/>
              <a:chOff x="-2" y="3134666"/>
              <a:chExt cx="498554" cy="649495"/>
            </a:xfrm>
          </p:grpSpPr>
          <p:grpSp>
            <p:nvGrpSpPr>
              <p:cNvPr id="897" name="Google Shape;897;p28"/>
              <p:cNvGrpSpPr/>
              <p:nvPr/>
            </p:nvGrpSpPr>
            <p:grpSpPr>
              <a:xfrm>
                <a:off x="-2" y="3134666"/>
                <a:ext cx="498554" cy="649495"/>
                <a:chOff x="895350" y="4265199"/>
                <a:chExt cx="598074" cy="779145"/>
              </a:xfrm>
            </p:grpSpPr>
            <p:sp>
              <p:nvSpPr>
                <p:cNvPr id="898" name="Google Shape;898;p28"/>
                <p:cNvSpPr/>
                <p:nvPr/>
              </p:nvSpPr>
              <p:spPr>
                <a:xfrm>
                  <a:off x="895350" y="4265199"/>
                  <a:ext cx="598074" cy="7791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8074" h="779145" extrusionOk="0">
                      <a:moveTo>
                        <a:pt x="557022" y="0"/>
                      </a:moveTo>
                      <a:cubicBezTo>
                        <a:pt x="579695" y="0"/>
                        <a:pt x="598075" y="18380"/>
                        <a:pt x="598075" y="41053"/>
                      </a:cubicBezTo>
                      <a:lnTo>
                        <a:pt x="598075" y="738092"/>
                      </a:lnTo>
                      <a:cubicBezTo>
                        <a:pt x="598075" y="760765"/>
                        <a:pt x="579695" y="779145"/>
                        <a:pt x="557022" y="779145"/>
                      </a:cubicBezTo>
                      <a:lnTo>
                        <a:pt x="41053" y="779145"/>
                      </a:lnTo>
                      <a:cubicBezTo>
                        <a:pt x="18380" y="779145"/>
                        <a:pt x="0" y="760765"/>
                        <a:pt x="0" y="738092"/>
                      </a:cubicBezTo>
                      <a:lnTo>
                        <a:pt x="0" y="41053"/>
                      </a:lnTo>
                      <a:cubicBezTo>
                        <a:pt x="0" y="18380"/>
                        <a:pt x="18380" y="0"/>
                        <a:pt x="4105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899" name="Google Shape;899;p28"/>
                <p:cNvGrpSpPr/>
                <p:nvPr/>
              </p:nvGrpSpPr>
              <p:grpSpPr>
                <a:xfrm>
                  <a:off x="1284732" y="4296441"/>
                  <a:ext cx="164876" cy="41528"/>
                  <a:chOff x="1284732" y="4296441"/>
                  <a:chExt cx="164876" cy="41528"/>
                </a:xfrm>
              </p:grpSpPr>
              <p:sp>
                <p:nvSpPr>
                  <p:cNvPr id="900" name="Google Shape;900;p28"/>
                  <p:cNvSpPr/>
                  <p:nvPr/>
                </p:nvSpPr>
                <p:spPr>
                  <a:xfrm>
                    <a:off x="1408080" y="4296441"/>
                    <a:ext cx="41528" cy="4152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528" h="41528" extrusionOk="0">
                        <a:moveTo>
                          <a:pt x="41529" y="20764"/>
                        </a:moveTo>
                        <a:cubicBezTo>
                          <a:pt x="41529" y="32290"/>
                          <a:pt x="32194" y="41529"/>
                          <a:pt x="20764" y="41529"/>
                        </a:cubicBezTo>
                        <a:cubicBezTo>
                          <a:pt x="9334" y="41529"/>
                          <a:pt x="0" y="32195"/>
                          <a:pt x="0" y="20764"/>
                        </a:cubicBezTo>
                        <a:cubicBezTo>
                          <a:pt x="0" y="9334"/>
                          <a:pt x="9334" y="0"/>
                          <a:pt x="20764" y="0"/>
                        </a:cubicBezTo>
                        <a:cubicBezTo>
                          <a:pt x="32194" y="0"/>
                          <a:pt x="41529" y="9334"/>
                          <a:pt x="41529" y="20764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901" name="Google Shape;901;p28"/>
                  <p:cNvSpPr/>
                  <p:nvPr/>
                </p:nvSpPr>
                <p:spPr>
                  <a:xfrm>
                    <a:off x="1346358" y="4296441"/>
                    <a:ext cx="41529" cy="4152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529" h="41528" extrusionOk="0">
                        <a:moveTo>
                          <a:pt x="41529" y="20764"/>
                        </a:moveTo>
                        <a:cubicBezTo>
                          <a:pt x="41529" y="32290"/>
                          <a:pt x="32195" y="41529"/>
                          <a:pt x="20765" y="41529"/>
                        </a:cubicBezTo>
                        <a:cubicBezTo>
                          <a:pt x="9335" y="41529"/>
                          <a:pt x="0" y="32195"/>
                          <a:pt x="0" y="20764"/>
                        </a:cubicBezTo>
                        <a:cubicBezTo>
                          <a:pt x="0" y="9334"/>
                          <a:pt x="9335" y="0"/>
                          <a:pt x="20765" y="0"/>
                        </a:cubicBezTo>
                        <a:cubicBezTo>
                          <a:pt x="32195" y="0"/>
                          <a:pt x="41529" y="9334"/>
                          <a:pt x="41529" y="20764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902" name="Google Shape;902;p28"/>
                  <p:cNvSpPr/>
                  <p:nvPr/>
                </p:nvSpPr>
                <p:spPr>
                  <a:xfrm>
                    <a:off x="1284732" y="4296441"/>
                    <a:ext cx="41529" cy="4152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529" h="41528" extrusionOk="0">
                        <a:moveTo>
                          <a:pt x="41529" y="20764"/>
                        </a:moveTo>
                        <a:cubicBezTo>
                          <a:pt x="41529" y="32290"/>
                          <a:pt x="32194" y="41529"/>
                          <a:pt x="20765" y="41529"/>
                        </a:cubicBezTo>
                        <a:cubicBezTo>
                          <a:pt x="9334" y="41529"/>
                          <a:pt x="0" y="32195"/>
                          <a:pt x="0" y="20764"/>
                        </a:cubicBezTo>
                        <a:cubicBezTo>
                          <a:pt x="0" y="9334"/>
                          <a:pt x="9334" y="0"/>
                          <a:pt x="20765" y="0"/>
                        </a:cubicBezTo>
                        <a:cubicBezTo>
                          <a:pt x="32194" y="0"/>
                          <a:pt x="41529" y="9334"/>
                          <a:pt x="41529" y="20764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903" name="Google Shape;903;p28"/>
              <p:cNvGrpSpPr/>
              <p:nvPr/>
            </p:nvGrpSpPr>
            <p:grpSpPr>
              <a:xfrm>
                <a:off x="59230" y="3269181"/>
                <a:ext cx="382391" cy="400020"/>
                <a:chOff x="966406" y="4426553"/>
                <a:chExt cx="458723" cy="479869"/>
              </a:xfrm>
            </p:grpSpPr>
            <p:sp>
              <p:nvSpPr>
                <p:cNvPr id="904" name="Google Shape;904;p28"/>
                <p:cNvSpPr/>
                <p:nvPr/>
              </p:nvSpPr>
              <p:spPr>
                <a:xfrm>
                  <a:off x="966406" y="4697825"/>
                  <a:ext cx="456723" cy="2085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6723" h="208597" extrusionOk="0">
                      <a:moveTo>
                        <a:pt x="51340" y="93250"/>
                      </a:moveTo>
                      <a:lnTo>
                        <a:pt x="0" y="93250"/>
                      </a:lnTo>
                      <a:lnTo>
                        <a:pt x="0" y="115443"/>
                      </a:lnTo>
                      <a:lnTo>
                        <a:pt x="51340" y="115443"/>
                      </a:lnTo>
                      <a:lnTo>
                        <a:pt x="51340" y="93250"/>
                      </a:lnTo>
                      <a:close/>
                      <a:moveTo>
                        <a:pt x="236601" y="162020"/>
                      </a:moveTo>
                      <a:lnTo>
                        <a:pt x="376904" y="162020"/>
                      </a:lnTo>
                      <a:lnTo>
                        <a:pt x="376904" y="139827"/>
                      </a:lnTo>
                      <a:lnTo>
                        <a:pt x="236601" y="139827"/>
                      </a:lnTo>
                      <a:lnTo>
                        <a:pt x="236601" y="162020"/>
                      </a:lnTo>
                      <a:close/>
                      <a:moveTo>
                        <a:pt x="376809" y="0"/>
                      </a:moveTo>
                      <a:lnTo>
                        <a:pt x="48863" y="0"/>
                      </a:lnTo>
                      <a:lnTo>
                        <a:pt x="48863" y="22193"/>
                      </a:lnTo>
                      <a:lnTo>
                        <a:pt x="376809" y="22193"/>
                      </a:lnTo>
                      <a:lnTo>
                        <a:pt x="376809" y="0"/>
                      </a:lnTo>
                      <a:close/>
                      <a:moveTo>
                        <a:pt x="0" y="208597"/>
                      </a:moveTo>
                      <a:lnTo>
                        <a:pt x="127349" y="208597"/>
                      </a:lnTo>
                      <a:lnTo>
                        <a:pt x="127349" y="186404"/>
                      </a:lnTo>
                      <a:lnTo>
                        <a:pt x="0" y="186404"/>
                      </a:lnTo>
                      <a:lnTo>
                        <a:pt x="0" y="208597"/>
                      </a:lnTo>
                      <a:close/>
                      <a:moveTo>
                        <a:pt x="97917" y="46577"/>
                      </a:moveTo>
                      <a:lnTo>
                        <a:pt x="0" y="46577"/>
                      </a:lnTo>
                      <a:lnTo>
                        <a:pt x="0" y="68771"/>
                      </a:lnTo>
                      <a:lnTo>
                        <a:pt x="97917" y="68771"/>
                      </a:lnTo>
                      <a:lnTo>
                        <a:pt x="97917" y="46577"/>
                      </a:lnTo>
                      <a:close/>
                      <a:moveTo>
                        <a:pt x="67056" y="115348"/>
                      </a:moveTo>
                      <a:lnTo>
                        <a:pt x="265557" y="115348"/>
                      </a:lnTo>
                      <a:lnTo>
                        <a:pt x="265557" y="93154"/>
                      </a:lnTo>
                      <a:lnTo>
                        <a:pt x="67056" y="93154"/>
                      </a:lnTo>
                      <a:lnTo>
                        <a:pt x="67056" y="115348"/>
                      </a:lnTo>
                      <a:close/>
                      <a:moveTo>
                        <a:pt x="210026" y="139732"/>
                      </a:moveTo>
                      <a:lnTo>
                        <a:pt x="0" y="139732"/>
                      </a:lnTo>
                      <a:lnTo>
                        <a:pt x="0" y="161925"/>
                      </a:lnTo>
                      <a:lnTo>
                        <a:pt x="210122" y="161925"/>
                      </a:lnTo>
                      <a:lnTo>
                        <a:pt x="210122" y="139732"/>
                      </a:lnTo>
                      <a:close/>
                      <a:moveTo>
                        <a:pt x="281369" y="115348"/>
                      </a:moveTo>
                      <a:lnTo>
                        <a:pt x="456724" y="115348"/>
                      </a:lnTo>
                      <a:lnTo>
                        <a:pt x="456724" y="93154"/>
                      </a:lnTo>
                      <a:lnTo>
                        <a:pt x="281369" y="93154"/>
                      </a:lnTo>
                      <a:lnTo>
                        <a:pt x="281369" y="115348"/>
                      </a:lnTo>
                      <a:close/>
                      <a:moveTo>
                        <a:pt x="124397" y="68771"/>
                      </a:moveTo>
                      <a:lnTo>
                        <a:pt x="456629" y="68771"/>
                      </a:lnTo>
                      <a:lnTo>
                        <a:pt x="456629" y="46577"/>
                      </a:lnTo>
                      <a:lnTo>
                        <a:pt x="124397" y="46577"/>
                      </a:lnTo>
                      <a:lnTo>
                        <a:pt x="124397" y="68771"/>
                      </a:lnTo>
                      <a:close/>
                      <a:moveTo>
                        <a:pt x="390144" y="0"/>
                      </a:moveTo>
                      <a:lnTo>
                        <a:pt x="390144" y="22193"/>
                      </a:lnTo>
                      <a:lnTo>
                        <a:pt x="456629" y="22193"/>
                      </a:lnTo>
                      <a:lnTo>
                        <a:pt x="456629" y="0"/>
                      </a:lnTo>
                      <a:lnTo>
                        <a:pt x="390144" y="0"/>
                      </a:lnTo>
                      <a:close/>
                      <a:moveTo>
                        <a:pt x="403289" y="162020"/>
                      </a:moveTo>
                      <a:lnTo>
                        <a:pt x="456629" y="162020"/>
                      </a:lnTo>
                      <a:lnTo>
                        <a:pt x="456629" y="139827"/>
                      </a:lnTo>
                      <a:lnTo>
                        <a:pt x="403289" y="139827"/>
                      </a:lnTo>
                      <a:lnTo>
                        <a:pt x="403289" y="162020"/>
                      </a:lnTo>
                      <a:close/>
                      <a:moveTo>
                        <a:pt x="153734" y="208597"/>
                      </a:moveTo>
                      <a:lnTo>
                        <a:pt x="284893" y="208597"/>
                      </a:lnTo>
                      <a:lnTo>
                        <a:pt x="284893" y="186404"/>
                      </a:lnTo>
                      <a:lnTo>
                        <a:pt x="153734" y="186404"/>
                      </a:lnTo>
                      <a:lnTo>
                        <a:pt x="153734" y="208597"/>
                      </a:lnTo>
                      <a:close/>
                      <a:moveTo>
                        <a:pt x="300704" y="208597"/>
                      </a:moveTo>
                      <a:lnTo>
                        <a:pt x="400622" y="208597"/>
                      </a:lnTo>
                      <a:lnTo>
                        <a:pt x="400622" y="186404"/>
                      </a:lnTo>
                      <a:lnTo>
                        <a:pt x="300704" y="186404"/>
                      </a:lnTo>
                      <a:lnTo>
                        <a:pt x="300704" y="208597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05" name="Google Shape;905;p28"/>
                <p:cNvSpPr/>
                <p:nvPr/>
              </p:nvSpPr>
              <p:spPr>
                <a:xfrm>
                  <a:off x="972883" y="4426553"/>
                  <a:ext cx="452246" cy="2302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2246" h="230219" extrusionOk="0">
                      <a:moveTo>
                        <a:pt x="0" y="0"/>
                      </a:moveTo>
                      <a:lnTo>
                        <a:pt x="452247" y="0"/>
                      </a:lnTo>
                      <a:lnTo>
                        <a:pt x="452247" y="230219"/>
                      </a:lnTo>
                      <a:lnTo>
                        <a:pt x="0" y="230219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906" name="Google Shape;906;p28"/>
            <p:cNvGrpSpPr/>
            <p:nvPr/>
          </p:nvGrpSpPr>
          <p:grpSpPr>
            <a:xfrm>
              <a:off x="5165167" y="2950875"/>
              <a:ext cx="645598" cy="1166771"/>
              <a:chOff x="5165167" y="2950875"/>
              <a:chExt cx="645598" cy="1166771"/>
            </a:xfrm>
          </p:grpSpPr>
          <p:grpSp>
            <p:nvGrpSpPr>
              <p:cNvPr id="907" name="Google Shape;907;p28"/>
              <p:cNvGrpSpPr/>
              <p:nvPr/>
            </p:nvGrpSpPr>
            <p:grpSpPr>
              <a:xfrm>
                <a:off x="5165167" y="2950875"/>
                <a:ext cx="645598" cy="1166771"/>
                <a:chOff x="1024660" y="3708890"/>
                <a:chExt cx="489423" cy="884520"/>
              </a:xfrm>
            </p:grpSpPr>
            <p:grpSp>
              <p:nvGrpSpPr>
                <p:cNvPr id="908" name="Google Shape;908;p28"/>
                <p:cNvGrpSpPr/>
                <p:nvPr/>
              </p:nvGrpSpPr>
              <p:grpSpPr>
                <a:xfrm>
                  <a:off x="1024660" y="3708890"/>
                  <a:ext cx="489423" cy="884520"/>
                  <a:chOff x="2124551" y="4954047"/>
                  <a:chExt cx="587120" cy="1061085"/>
                </a:xfrm>
              </p:grpSpPr>
              <p:sp>
                <p:nvSpPr>
                  <p:cNvPr id="909" name="Google Shape;909;p28"/>
                  <p:cNvSpPr/>
                  <p:nvPr/>
                </p:nvSpPr>
                <p:spPr>
                  <a:xfrm>
                    <a:off x="2124551" y="4954047"/>
                    <a:ext cx="587120" cy="106108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7120" h="1061085" extrusionOk="0">
                        <a:moveTo>
                          <a:pt x="91440" y="0"/>
                        </a:moveTo>
                        <a:lnTo>
                          <a:pt x="495681" y="0"/>
                        </a:lnTo>
                        <a:cubicBezTo>
                          <a:pt x="546163" y="0"/>
                          <a:pt x="587121" y="40958"/>
                          <a:pt x="587121" y="91440"/>
                        </a:cubicBezTo>
                        <a:lnTo>
                          <a:pt x="587121" y="969645"/>
                        </a:lnTo>
                        <a:cubicBezTo>
                          <a:pt x="587121" y="1020128"/>
                          <a:pt x="546163" y="1061085"/>
                          <a:pt x="495681" y="1061085"/>
                        </a:cubicBezTo>
                        <a:lnTo>
                          <a:pt x="91440" y="1061085"/>
                        </a:lnTo>
                        <a:cubicBezTo>
                          <a:pt x="40958" y="1061085"/>
                          <a:pt x="0" y="1020128"/>
                          <a:pt x="0" y="969645"/>
                        </a:cubicBezTo>
                        <a:lnTo>
                          <a:pt x="0" y="91440"/>
                        </a:lnTo>
                        <a:cubicBezTo>
                          <a:pt x="0" y="40958"/>
                          <a:pt x="40958" y="0"/>
                          <a:pt x="91440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910" name="Google Shape;910;p28"/>
                  <p:cNvSpPr/>
                  <p:nvPr/>
                </p:nvSpPr>
                <p:spPr>
                  <a:xfrm>
                    <a:off x="2339530" y="4987099"/>
                    <a:ext cx="157162" cy="255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7162" h="25527" extrusionOk="0">
                        <a:moveTo>
                          <a:pt x="144399" y="25527"/>
                        </a:moveTo>
                        <a:lnTo>
                          <a:pt x="12764" y="25527"/>
                        </a:lnTo>
                        <a:cubicBezTo>
                          <a:pt x="5715" y="25527"/>
                          <a:pt x="0" y="19812"/>
                          <a:pt x="0" y="12764"/>
                        </a:cubicBezTo>
                        <a:lnTo>
                          <a:pt x="0" y="12764"/>
                        </a:lnTo>
                        <a:cubicBezTo>
                          <a:pt x="0" y="5715"/>
                          <a:pt x="5715" y="0"/>
                          <a:pt x="12764" y="0"/>
                        </a:cubicBezTo>
                        <a:lnTo>
                          <a:pt x="144399" y="0"/>
                        </a:lnTo>
                        <a:cubicBezTo>
                          <a:pt x="151448" y="0"/>
                          <a:pt x="157163" y="5715"/>
                          <a:pt x="157163" y="12764"/>
                        </a:cubicBezTo>
                        <a:lnTo>
                          <a:pt x="157163" y="12764"/>
                        </a:lnTo>
                        <a:cubicBezTo>
                          <a:pt x="157163" y="19812"/>
                          <a:pt x="151448" y="25527"/>
                          <a:pt x="144399" y="25527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911" name="Google Shape;911;p28"/>
                <p:cNvSpPr/>
                <p:nvPr/>
              </p:nvSpPr>
              <p:spPr>
                <a:xfrm>
                  <a:off x="1059199" y="3818860"/>
                  <a:ext cx="419712" cy="6476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4158" h="777906" extrusionOk="0">
                      <a:moveTo>
                        <a:pt x="0" y="0"/>
                      </a:moveTo>
                      <a:lnTo>
                        <a:pt x="504158" y="0"/>
                      </a:lnTo>
                      <a:lnTo>
                        <a:pt x="504158" y="777907"/>
                      </a:lnTo>
                      <a:lnTo>
                        <a:pt x="0" y="777907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912" name="Google Shape;912;p28"/>
                <p:cNvGrpSpPr/>
                <p:nvPr/>
              </p:nvGrpSpPr>
              <p:grpSpPr>
                <a:xfrm>
                  <a:off x="1108189" y="4182116"/>
                  <a:ext cx="322524" cy="131011"/>
                  <a:chOff x="2224754" y="5521737"/>
                  <a:chExt cx="386905" cy="157163"/>
                </a:xfrm>
              </p:grpSpPr>
              <p:grpSp>
                <p:nvGrpSpPr>
                  <p:cNvPr id="913" name="Google Shape;913;p28"/>
                  <p:cNvGrpSpPr/>
                  <p:nvPr/>
                </p:nvGrpSpPr>
                <p:grpSpPr>
                  <a:xfrm>
                    <a:off x="2224754" y="5521737"/>
                    <a:ext cx="386905" cy="157163"/>
                    <a:chOff x="2224754" y="5521737"/>
                    <a:chExt cx="386905" cy="157163"/>
                  </a:xfrm>
                </p:grpSpPr>
                <p:grpSp>
                  <p:nvGrpSpPr>
                    <p:cNvPr id="914" name="Google Shape;914;p28"/>
                    <p:cNvGrpSpPr/>
                    <p:nvPr/>
                  </p:nvGrpSpPr>
                  <p:grpSpPr>
                    <a:xfrm>
                      <a:off x="2224754" y="5521737"/>
                      <a:ext cx="386905" cy="65532"/>
                      <a:chOff x="2224754" y="5521737"/>
                      <a:chExt cx="386905" cy="65532"/>
                    </a:xfrm>
                  </p:grpSpPr>
                  <p:sp>
                    <p:nvSpPr>
                      <p:cNvPr id="915" name="Google Shape;915;p28"/>
                      <p:cNvSpPr/>
                      <p:nvPr/>
                    </p:nvSpPr>
                    <p:spPr>
                      <a:xfrm>
                        <a:off x="2224754" y="5521737"/>
                        <a:ext cx="386905" cy="65532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386905" h="65532" extrusionOk="0">
                            <a:moveTo>
                              <a:pt x="386810" y="15049"/>
                            </a:moveTo>
                            <a:lnTo>
                              <a:pt x="386810" y="50482"/>
                            </a:lnTo>
                            <a:cubicBezTo>
                              <a:pt x="386810" y="58769"/>
                              <a:pt x="380143" y="65532"/>
                              <a:pt x="371856" y="65532"/>
                            </a:cubicBezTo>
                            <a:lnTo>
                              <a:pt x="14954" y="65532"/>
                            </a:lnTo>
                            <a:cubicBezTo>
                              <a:pt x="14288" y="65532"/>
                              <a:pt x="13525" y="65532"/>
                              <a:pt x="12859" y="65341"/>
                            </a:cubicBezTo>
                            <a:cubicBezTo>
                              <a:pt x="5524" y="64294"/>
                              <a:pt x="0" y="58102"/>
                              <a:pt x="0" y="50482"/>
                            </a:cubicBezTo>
                            <a:lnTo>
                              <a:pt x="0" y="15049"/>
                            </a:lnTo>
                            <a:cubicBezTo>
                              <a:pt x="0" y="6762"/>
                              <a:pt x="6667" y="0"/>
                              <a:pt x="15049" y="0"/>
                            </a:cubicBezTo>
                            <a:lnTo>
                              <a:pt x="371951" y="0"/>
                            </a:lnTo>
                            <a:cubicBezTo>
                              <a:pt x="379476" y="0"/>
                              <a:pt x="385667" y="5619"/>
                              <a:pt x="386715" y="12859"/>
                            </a:cubicBezTo>
                            <a:cubicBezTo>
                              <a:pt x="386810" y="13525"/>
                              <a:pt x="386905" y="14288"/>
                              <a:pt x="386905" y="15049"/>
                            </a:cubicBezTo>
                            <a:close/>
                          </a:path>
                        </a:pathLst>
                      </a:custGeom>
                      <a:solidFill>
                        <a:schemeClr val="dk2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916" name="Google Shape;916;p28"/>
                      <p:cNvSpPr/>
                      <p:nvPr/>
                    </p:nvSpPr>
                    <p:spPr>
                      <a:xfrm>
                        <a:off x="2237422" y="5534405"/>
                        <a:ext cx="374141" cy="5286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374141" h="52864" extrusionOk="0">
                            <a:moveTo>
                              <a:pt x="374142" y="2381"/>
                            </a:moveTo>
                            <a:lnTo>
                              <a:pt x="374142" y="37815"/>
                            </a:lnTo>
                            <a:cubicBezTo>
                              <a:pt x="374142" y="46101"/>
                              <a:pt x="367475" y="52864"/>
                              <a:pt x="359188" y="52864"/>
                            </a:cubicBezTo>
                            <a:lnTo>
                              <a:pt x="2286" y="52864"/>
                            </a:lnTo>
                            <a:cubicBezTo>
                              <a:pt x="1619" y="52864"/>
                              <a:pt x="857" y="52864"/>
                              <a:pt x="191" y="52674"/>
                            </a:cubicBezTo>
                            <a:cubicBezTo>
                              <a:pt x="95" y="52007"/>
                              <a:pt x="0" y="51245"/>
                              <a:pt x="0" y="50578"/>
                            </a:cubicBezTo>
                            <a:lnTo>
                              <a:pt x="0" y="15050"/>
                            </a:lnTo>
                            <a:cubicBezTo>
                              <a:pt x="0" y="6763"/>
                              <a:pt x="6668" y="0"/>
                              <a:pt x="14954" y="0"/>
                            </a:cubicBezTo>
                            <a:lnTo>
                              <a:pt x="371856" y="0"/>
                            </a:lnTo>
                            <a:cubicBezTo>
                              <a:pt x="372523" y="0"/>
                              <a:pt x="373285" y="0"/>
                              <a:pt x="373952" y="191"/>
                            </a:cubicBezTo>
                            <a:cubicBezTo>
                              <a:pt x="374047" y="858"/>
                              <a:pt x="374142" y="1620"/>
                              <a:pt x="374142" y="2381"/>
                            </a:cubicBezTo>
                            <a:close/>
                          </a:path>
                        </a:pathLst>
                      </a:custGeom>
                      <a:solidFill>
                        <a:schemeClr val="l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</p:grpSp>
                <p:grpSp>
                  <p:nvGrpSpPr>
                    <p:cNvPr id="917" name="Google Shape;917;p28"/>
                    <p:cNvGrpSpPr/>
                    <p:nvPr/>
                  </p:nvGrpSpPr>
                  <p:grpSpPr>
                    <a:xfrm>
                      <a:off x="2224754" y="5613368"/>
                      <a:ext cx="386905" cy="65532"/>
                      <a:chOff x="2224754" y="5613368"/>
                      <a:chExt cx="386905" cy="65532"/>
                    </a:xfrm>
                  </p:grpSpPr>
                  <p:sp>
                    <p:nvSpPr>
                      <p:cNvPr id="918" name="Google Shape;918;p28"/>
                      <p:cNvSpPr/>
                      <p:nvPr/>
                    </p:nvSpPr>
                    <p:spPr>
                      <a:xfrm>
                        <a:off x="2224754" y="5613368"/>
                        <a:ext cx="386905" cy="65532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386905" h="65532" extrusionOk="0">
                            <a:moveTo>
                              <a:pt x="386810" y="15049"/>
                            </a:moveTo>
                            <a:lnTo>
                              <a:pt x="386810" y="50482"/>
                            </a:lnTo>
                            <a:cubicBezTo>
                              <a:pt x="386810" y="58769"/>
                              <a:pt x="380143" y="65532"/>
                              <a:pt x="371856" y="65532"/>
                            </a:cubicBezTo>
                            <a:lnTo>
                              <a:pt x="14954" y="65532"/>
                            </a:lnTo>
                            <a:cubicBezTo>
                              <a:pt x="14288" y="65532"/>
                              <a:pt x="13525" y="65532"/>
                              <a:pt x="12859" y="65341"/>
                            </a:cubicBezTo>
                            <a:cubicBezTo>
                              <a:pt x="5524" y="64294"/>
                              <a:pt x="0" y="58102"/>
                              <a:pt x="0" y="50482"/>
                            </a:cubicBezTo>
                            <a:lnTo>
                              <a:pt x="0" y="15049"/>
                            </a:lnTo>
                            <a:cubicBezTo>
                              <a:pt x="0" y="6762"/>
                              <a:pt x="6667" y="0"/>
                              <a:pt x="15049" y="0"/>
                            </a:cubicBezTo>
                            <a:lnTo>
                              <a:pt x="371951" y="0"/>
                            </a:lnTo>
                            <a:cubicBezTo>
                              <a:pt x="379476" y="0"/>
                              <a:pt x="385667" y="5619"/>
                              <a:pt x="386715" y="12859"/>
                            </a:cubicBezTo>
                            <a:cubicBezTo>
                              <a:pt x="386810" y="13525"/>
                              <a:pt x="386905" y="14288"/>
                              <a:pt x="386905" y="15049"/>
                            </a:cubicBezTo>
                            <a:close/>
                          </a:path>
                        </a:pathLst>
                      </a:custGeom>
                      <a:solidFill>
                        <a:schemeClr val="dk2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919" name="Google Shape;919;p28"/>
                      <p:cNvSpPr/>
                      <p:nvPr/>
                    </p:nvSpPr>
                    <p:spPr>
                      <a:xfrm>
                        <a:off x="2237422" y="5626036"/>
                        <a:ext cx="374141" cy="5286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374141" h="52864" extrusionOk="0">
                            <a:moveTo>
                              <a:pt x="374142" y="2381"/>
                            </a:moveTo>
                            <a:lnTo>
                              <a:pt x="374142" y="37815"/>
                            </a:lnTo>
                            <a:cubicBezTo>
                              <a:pt x="374142" y="46101"/>
                              <a:pt x="367475" y="52864"/>
                              <a:pt x="359188" y="52864"/>
                            </a:cubicBezTo>
                            <a:lnTo>
                              <a:pt x="2286" y="52864"/>
                            </a:lnTo>
                            <a:cubicBezTo>
                              <a:pt x="1619" y="52864"/>
                              <a:pt x="857" y="52864"/>
                              <a:pt x="191" y="52674"/>
                            </a:cubicBezTo>
                            <a:cubicBezTo>
                              <a:pt x="95" y="52007"/>
                              <a:pt x="0" y="51245"/>
                              <a:pt x="0" y="50578"/>
                            </a:cubicBezTo>
                            <a:lnTo>
                              <a:pt x="0" y="15050"/>
                            </a:lnTo>
                            <a:cubicBezTo>
                              <a:pt x="0" y="6763"/>
                              <a:pt x="6668" y="0"/>
                              <a:pt x="14954" y="0"/>
                            </a:cubicBezTo>
                            <a:lnTo>
                              <a:pt x="371856" y="0"/>
                            </a:lnTo>
                            <a:cubicBezTo>
                              <a:pt x="372523" y="0"/>
                              <a:pt x="373285" y="0"/>
                              <a:pt x="373952" y="191"/>
                            </a:cubicBezTo>
                            <a:cubicBezTo>
                              <a:pt x="374047" y="858"/>
                              <a:pt x="374142" y="1620"/>
                              <a:pt x="374142" y="2381"/>
                            </a:cubicBezTo>
                            <a:close/>
                          </a:path>
                        </a:pathLst>
                      </a:custGeom>
                      <a:solidFill>
                        <a:schemeClr val="l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</p:grpSp>
              </p:grpSp>
              <p:grpSp>
                <p:nvGrpSpPr>
                  <p:cNvPr id="920" name="Google Shape;920;p28"/>
                  <p:cNvGrpSpPr/>
                  <p:nvPr/>
                </p:nvGrpSpPr>
                <p:grpSpPr>
                  <a:xfrm>
                    <a:off x="2336863" y="5554217"/>
                    <a:ext cx="177355" cy="15050"/>
                    <a:chOff x="2336863" y="5554217"/>
                    <a:chExt cx="177355" cy="15050"/>
                  </a:xfrm>
                </p:grpSpPr>
                <p:sp>
                  <p:nvSpPr>
                    <p:cNvPr id="921" name="Google Shape;921;p28"/>
                    <p:cNvSpPr/>
                    <p:nvPr/>
                  </p:nvSpPr>
                  <p:spPr>
                    <a:xfrm>
                      <a:off x="2336863" y="5554218"/>
                      <a:ext cx="15049" cy="1504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049" h="15049" extrusionOk="0">
                          <a:moveTo>
                            <a:pt x="15049" y="7524"/>
                          </a:moveTo>
                          <a:cubicBezTo>
                            <a:pt x="15049" y="11680"/>
                            <a:pt x="11681" y="15049"/>
                            <a:pt x="7525" y="15049"/>
                          </a:cubicBezTo>
                          <a:cubicBezTo>
                            <a:pt x="3369" y="15049"/>
                            <a:pt x="0" y="11680"/>
                            <a:pt x="0" y="7524"/>
                          </a:cubicBezTo>
                          <a:cubicBezTo>
                            <a:pt x="0" y="3369"/>
                            <a:pt x="3369" y="0"/>
                            <a:pt x="7525" y="0"/>
                          </a:cubicBezTo>
                          <a:cubicBezTo>
                            <a:pt x="11681" y="0"/>
                            <a:pt x="15049" y="3369"/>
                            <a:pt x="15049" y="7524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922" name="Google Shape;922;p28"/>
                    <p:cNvSpPr/>
                    <p:nvPr/>
                  </p:nvSpPr>
                  <p:spPr>
                    <a:xfrm>
                      <a:off x="2377440" y="5554217"/>
                      <a:ext cx="15049" cy="1504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049" h="15049" extrusionOk="0">
                          <a:moveTo>
                            <a:pt x="15049" y="7525"/>
                          </a:moveTo>
                          <a:cubicBezTo>
                            <a:pt x="15049" y="11716"/>
                            <a:pt x="11716" y="15050"/>
                            <a:pt x="7525" y="15050"/>
                          </a:cubicBezTo>
                          <a:cubicBezTo>
                            <a:pt x="3334" y="15050"/>
                            <a:pt x="0" y="11716"/>
                            <a:pt x="0" y="7525"/>
                          </a:cubicBezTo>
                          <a:cubicBezTo>
                            <a:pt x="0" y="3334"/>
                            <a:pt x="3334" y="0"/>
                            <a:pt x="7525" y="0"/>
                          </a:cubicBezTo>
                          <a:cubicBezTo>
                            <a:pt x="11716" y="0"/>
                            <a:pt x="15049" y="3334"/>
                            <a:pt x="15049" y="7525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923" name="Google Shape;923;p28"/>
                    <p:cNvSpPr/>
                    <p:nvPr/>
                  </p:nvSpPr>
                  <p:spPr>
                    <a:xfrm>
                      <a:off x="2418016" y="5554217"/>
                      <a:ext cx="15049" cy="1504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049" h="15049" extrusionOk="0">
                          <a:moveTo>
                            <a:pt x="15050" y="7525"/>
                          </a:moveTo>
                          <a:cubicBezTo>
                            <a:pt x="15050" y="11716"/>
                            <a:pt x="11716" y="15050"/>
                            <a:pt x="7525" y="15050"/>
                          </a:cubicBezTo>
                          <a:cubicBezTo>
                            <a:pt x="3334" y="15050"/>
                            <a:pt x="0" y="11716"/>
                            <a:pt x="0" y="7525"/>
                          </a:cubicBezTo>
                          <a:cubicBezTo>
                            <a:pt x="0" y="3334"/>
                            <a:pt x="3334" y="0"/>
                            <a:pt x="7525" y="0"/>
                          </a:cubicBezTo>
                          <a:cubicBezTo>
                            <a:pt x="11716" y="0"/>
                            <a:pt x="15050" y="3334"/>
                            <a:pt x="15050" y="7525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924" name="Google Shape;924;p28"/>
                    <p:cNvSpPr/>
                    <p:nvPr/>
                  </p:nvSpPr>
                  <p:spPr>
                    <a:xfrm>
                      <a:off x="2458593" y="5554218"/>
                      <a:ext cx="15049" cy="1504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049" h="15049" extrusionOk="0">
                          <a:moveTo>
                            <a:pt x="15049" y="7524"/>
                          </a:moveTo>
                          <a:cubicBezTo>
                            <a:pt x="15049" y="11680"/>
                            <a:pt x="11680" y="15049"/>
                            <a:pt x="7525" y="15049"/>
                          </a:cubicBezTo>
                          <a:cubicBezTo>
                            <a:pt x="3369" y="15049"/>
                            <a:pt x="0" y="11680"/>
                            <a:pt x="0" y="7524"/>
                          </a:cubicBezTo>
                          <a:cubicBezTo>
                            <a:pt x="0" y="3369"/>
                            <a:pt x="3369" y="0"/>
                            <a:pt x="7525" y="0"/>
                          </a:cubicBezTo>
                          <a:cubicBezTo>
                            <a:pt x="11681" y="0"/>
                            <a:pt x="15049" y="3369"/>
                            <a:pt x="15049" y="7524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925" name="Google Shape;925;p28"/>
                    <p:cNvSpPr/>
                    <p:nvPr/>
                  </p:nvSpPr>
                  <p:spPr>
                    <a:xfrm>
                      <a:off x="2499169" y="5554217"/>
                      <a:ext cx="15049" cy="1504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049" h="15049" extrusionOk="0">
                          <a:moveTo>
                            <a:pt x="15050" y="7525"/>
                          </a:moveTo>
                          <a:cubicBezTo>
                            <a:pt x="15050" y="11716"/>
                            <a:pt x="11716" y="15050"/>
                            <a:pt x="7525" y="15050"/>
                          </a:cubicBezTo>
                          <a:cubicBezTo>
                            <a:pt x="3334" y="15050"/>
                            <a:pt x="0" y="11716"/>
                            <a:pt x="0" y="7525"/>
                          </a:cubicBezTo>
                          <a:cubicBezTo>
                            <a:pt x="0" y="3334"/>
                            <a:pt x="3334" y="0"/>
                            <a:pt x="7525" y="0"/>
                          </a:cubicBezTo>
                          <a:cubicBezTo>
                            <a:pt x="11716" y="0"/>
                            <a:pt x="15050" y="3334"/>
                            <a:pt x="15050" y="7525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926" name="Google Shape;926;p28"/>
                  <p:cNvGrpSpPr/>
                  <p:nvPr/>
                </p:nvGrpSpPr>
                <p:grpSpPr>
                  <a:xfrm>
                    <a:off x="2336863" y="5641848"/>
                    <a:ext cx="177355" cy="15049"/>
                    <a:chOff x="2336863" y="5641848"/>
                    <a:chExt cx="177355" cy="15049"/>
                  </a:xfrm>
                </p:grpSpPr>
                <p:sp>
                  <p:nvSpPr>
                    <p:cNvPr id="927" name="Google Shape;927;p28"/>
                    <p:cNvSpPr/>
                    <p:nvPr/>
                  </p:nvSpPr>
                  <p:spPr>
                    <a:xfrm>
                      <a:off x="2336863" y="5641848"/>
                      <a:ext cx="15049" cy="1504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049" h="15049" extrusionOk="0">
                          <a:moveTo>
                            <a:pt x="15050" y="7525"/>
                          </a:moveTo>
                          <a:cubicBezTo>
                            <a:pt x="15050" y="11716"/>
                            <a:pt x="11716" y="15050"/>
                            <a:pt x="7525" y="15050"/>
                          </a:cubicBezTo>
                          <a:cubicBezTo>
                            <a:pt x="3334" y="15050"/>
                            <a:pt x="0" y="11716"/>
                            <a:pt x="0" y="7525"/>
                          </a:cubicBezTo>
                          <a:cubicBezTo>
                            <a:pt x="0" y="3334"/>
                            <a:pt x="3334" y="0"/>
                            <a:pt x="7525" y="0"/>
                          </a:cubicBezTo>
                          <a:cubicBezTo>
                            <a:pt x="11716" y="0"/>
                            <a:pt x="15050" y="3334"/>
                            <a:pt x="15050" y="7525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928" name="Google Shape;928;p28"/>
                    <p:cNvSpPr/>
                    <p:nvPr/>
                  </p:nvSpPr>
                  <p:spPr>
                    <a:xfrm>
                      <a:off x="2377440" y="5641848"/>
                      <a:ext cx="15049" cy="1504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049" h="15049" extrusionOk="0">
                          <a:moveTo>
                            <a:pt x="15049" y="7525"/>
                          </a:moveTo>
                          <a:cubicBezTo>
                            <a:pt x="15049" y="11716"/>
                            <a:pt x="11716" y="15050"/>
                            <a:pt x="7525" y="15050"/>
                          </a:cubicBezTo>
                          <a:cubicBezTo>
                            <a:pt x="3334" y="15050"/>
                            <a:pt x="0" y="11716"/>
                            <a:pt x="0" y="7525"/>
                          </a:cubicBezTo>
                          <a:cubicBezTo>
                            <a:pt x="0" y="3334"/>
                            <a:pt x="3334" y="0"/>
                            <a:pt x="7525" y="0"/>
                          </a:cubicBezTo>
                          <a:cubicBezTo>
                            <a:pt x="11716" y="0"/>
                            <a:pt x="15049" y="3334"/>
                            <a:pt x="15049" y="7525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929" name="Google Shape;929;p28"/>
                    <p:cNvSpPr/>
                    <p:nvPr/>
                  </p:nvSpPr>
                  <p:spPr>
                    <a:xfrm>
                      <a:off x="2418016" y="5641848"/>
                      <a:ext cx="15049" cy="1504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049" h="15049" extrusionOk="0">
                          <a:moveTo>
                            <a:pt x="15050" y="7525"/>
                          </a:moveTo>
                          <a:cubicBezTo>
                            <a:pt x="15050" y="11716"/>
                            <a:pt x="11716" y="15050"/>
                            <a:pt x="7525" y="15050"/>
                          </a:cubicBezTo>
                          <a:cubicBezTo>
                            <a:pt x="3334" y="15050"/>
                            <a:pt x="0" y="11716"/>
                            <a:pt x="0" y="7525"/>
                          </a:cubicBezTo>
                          <a:cubicBezTo>
                            <a:pt x="0" y="3334"/>
                            <a:pt x="3334" y="0"/>
                            <a:pt x="7525" y="0"/>
                          </a:cubicBezTo>
                          <a:cubicBezTo>
                            <a:pt x="11716" y="0"/>
                            <a:pt x="15050" y="3334"/>
                            <a:pt x="15050" y="7525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930" name="Google Shape;930;p28"/>
                    <p:cNvSpPr/>
                    <p:nvPr/>
                  </p:nvSpPr>
                  <p:spPr>
                    <a:xfrm>
                      <a:off x="2458592" y="5641848"/>
                      <a:ext cx="15049" cy="1504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049" h="15049" extrusionOk="0">
                          <a:moveTo>
                            <a:pt x="15050" y="7525"/>
                          </a:moveTo>
                          <a:cubicBezTo>
                            <a:pt x="15050" y="11716"/>
                            <a:pt x="11716" y="15050"/>
                            <a:pt x="7525" y="15050"/>
                          </a:cubicBezTo>
                          <a:cubicBezTo>
                            <a:pt x="3334" y="15050"/>
                            <a:pt x="0" y="11716"/>
                            <a:pt x="0" y="7525"/>
                          </a:cubicBezTo>
                          <a:cubicBezTo>
                            <a:pt x="0" y="3334"/>
                            <a:pt x="3334" y="0"/>
                            <a:pt x="7525" y="0"/>
                          </a:cubicBezTo>
                          <a:cubicBezTo>
                            <a:pt x="11716" y="0"/>
                            <a:pt x="15050" y="3334"/>
                            <a:pt x="15050" y="7525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931" name="Google Shape;931;p28"/>
                    <p:cNvSpPr/>
                    <p:nvPr/>
                  </p:nvSpPr>
                  <p:spPr>
                    <a:xfrm>
                      <a:off x="2499169" y="5641848"/>
                      <a:ext cx="15049" cy="1504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049" h="15049" extrusionOk="0">
                          <a:moveTo>
                            <a:pt x="15050" y="7525"/>
                          </a:moveTo>
                          <a:cubicBezTo>
                            <a:pt x="15050" y="11716"/>
                            <a:pt x="11716" y="15050"/>
                            <a:pt x="7525" y="15050"/>
                          </a:cubicBezTo>
                          <a:cubicBezTo>
                            <a:pt x="3334" y="15050"/>
                            <a:pt x="0" y="11716"/>
                            <a:pt x="0" y="7525"/>
                          </a:cubicBezTo>
                          <a:cubicBezTo>
                            <a:pt x="0" y="3334"/>
                            <a:pt x="3334" y="0"/>
                            <a:pt x="7525" y="0"/>
                          </a:cubicBezTo>
                          <a:cubicBezTo>
                            <a:pt x="11716" y="0"/>
                            <a:pt x="15050" y="3334"/>
                            <a:pt x="15050" y="7525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  <p:grpSp>
              <p:nvGrpSpPr>
                <p:cNvPr id="932" name="Google Shape;932;p28"/>
                <p:cNvGrpSpPr/>
                <p:nvPr/>
              </p:nvGrpSpPr>
              <p:grpSpPr>
                <a:xfrm>
                  <a:off x="1161625" y="3903897"/>
                  <a:ext cx="215413" cy="215333"/>
                  <a:chOff x="2288857" y="5187981"/>
                  <a:chExt cx="258413" cy="258317"/>
                </a:xfrm>
              </p:grpSpPr>
              <p:sp>
                <p:nvSpPr>
                  <p:cNvPr id="933" name="Google Shape;933;p28"/>
                  <p:cNvSpPr/>
                  <p:nvPr/>
                </p:nvSpPr>
                <p:spPr>
                  <a:xfrm>
                    <a:off x="2288857" y="5187981"/>
                    <a:ext cx="258413" cy="25831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8413" h="258317" extrusionOk="0">
                        <a:moveTo>
                          <a:pt x="258413" y="129159"/>
                        </a:moveTo>
                        <a:cubicBezTo>
                          <a:pt x="258413" y="159544"/>
                          <a:pt x="247936" y="187452"/>
                          <a:pt x="230410" y="209454"/>
                        </a:cubicBezTo>
                        <a:cubicBezTo>
                          <a:pt x="206692" y="239268"/>
                          <a:pt x="170212" y="258318"/>
                          <a:pt x="129159" y="258318"/>
                        </a:cubicBezTo>
                        <a:cubicBezTo>
                          <a:pt x="88106" y="258318"/>
                          <a:pt x="51625" y="239268"/>
                          <a:pt x="28004" y="209454"/>
                        </a:cubicBezTo>
                        <a:cubicBezTo>
                          <a:pt x="27337" y="208597"/>
                          <a:pt x="26670" y="207740"/>
                          <a:pt x="26003" y="206788"/>
                        </a:cubicBezTo>
                        <a:cubicBezTo>
                          <a:pt x="9716" y="185166"/>
                          <a:pt x="0" y="158305"/>
                          <a:pt x="0" y="129159"/>
                        </a:cubicBezTo>
                        <a:cubicBezTo>
                          <a:pt x="0" y="57817"/>
                          <a:pt x="57817" y="0"/>
                          <a:pt x="129159" y="0"/>
                        </a:cubicBezTo>
                        <a:cubicBezTo>
                          <a:pt x="176784" y="0"/>
                          <a:pt x="218313" y="25717"/>
                          <a:pt x="240697" y="64008"/>
                        </a:cubicBezTo>
                        <a:cubicBezTo>
                          <a:pt x="251936" y="83153"/>
                          <a:pt x="258318" y="105442"/>
                          <a:pt x="258318" y="129159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934" name="Google Shape;934;p28"/>
                  <p:cNvSpPr/>
                  <p:nvPr/>
                </p:nvSpPr>
                <p:spPr>
                  <a:xfrm>
                    <a:off x="2316956" y="5234082"/>
                    <a:ext cx="202501" cy="21221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2501" h="212216" extrusionOk="0">
                        <a:moveTo>
                          <a:pt x="202406" y="163353"/>
                        </a:moveTo>
                        <a:cubicBezTo>
                          <a:pt x="178689" y="193167"/>
                          <a:pt x="142208" y="212217"/>
                          <a:pt x="101155" y="212217"/>
                        </a:cubicBezTo>
                        <a:cubicBezTo>
                          <a:pt x="60103" y="212217"/>
                          <a:pt x="23622" y="193167"/>
                          <a:pt x="0" y="163353"/>
                        </a:cubicBezTo>
                        <a:cubicBezTo>
                          <a:pt x="9525" y="122682"/>
                          <a:pt x="42958" y="91249"/>
                          <a:pt x="84677" y="84582"/>
                        </a:cubicBezTo>
                        <a:cubicBezTo>
                          <a:pt x="68675" y="78010"/>
                          <a:pt x="57341" y="62293"/>
                          <a:pt x="57341" y="43910"/>
                        </a:cubicBezTo>
                        <a:cubicBezTo>
                          <a:pt x="57341" y="19717"/>
                          <a:pt x="76962" y="0"/>
                          <a:pt x="101251" y="0"/>
                        </a:cubicBezTo>
                        <a:cubicBezTo>
                          <a:pt x="125539" y="0"/>
                          <a:pt x="145161" y="19717"/>
                          <a:pt x="145161" y="43910"/>
                        </a:cubicBezTo>
                        <a:cubicBezTo>
                          <a:pt x="145161" y="62293"/>
                          <a:pt x="133826" y="78010"/>
                          <a:pt x="117824" y="84582"/>
                        </a:cubicBezTo>
                        <a:cubicBezTo>
                          <a:pt x="159544" y="91249"/>
                          <a:pt x="192976" y="122682"/>
                          <a:pt x="202501" y="163353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sp>
            <p:nvSpPr>
              <p:cNvPr id="935" name="Google Shape;935;p28"/>
              <p:cNvSpPr/>
              <p:nvPr/>
            </p:nvSpPr>
            <p:spPr>
              <a:xfrm>
                <a:off x="5401558" y="4012919"/>
                <a:ext cx="172878" cy="28080"/>
              </a:xfrm>
              <a:custGeom>
                <a:avLst/>
                <a:gdLst/>
                <a:ahLst/>
                <a:cxnLst/>
                <a:rect l="l" t="t" r="r" b="b"/>
                <a:pathLst>
                  <a:path w="157162" h="25527" extrusionOk="0">
                    <a:moveTo>
                      <a:pt x="144399" y="25527"/>
                    </a:moveTo>
                    <a:lnTo>
                      <a:pt x="12764" y="25527"/>
                    </a:lnTo>
                    <a:cubicBezTo>
                      <a:pt x="5715" y="25527"/>
                      <a:pt x="0" y="19812"/>
                      <a:pt x="0" y="12764"/>
                    </a:cubicBezTo>
                    <a:lnTo>
                      <a:pt x="0" y="12764"/>
                    </a:lnTo>
                    <a:cubicBezTo>
                      <a:pt x="0" y="5715"/>
                      <a:pt x="5715" y="0"/>
                      <a:pt x="12764" y="0"/>
                    </a:cubicBezTo>
                    <a:lnTo>
                      <a:pt x="144399" y="0"/>
                    </a:lnTo>
                    <a:cubicBezTo>
                      <a:pt x="151448" y="0"/>
                      <a:pt x="157163" y="5715"/>
                      <a:pt x="157163" y="12764"/>
                    </a:cubicBezTo>
                    <a:lnTo>
                      <a:pt x="157163" y="12764"/>
                    </a:lnTo>
                    <a:cubicBezTo>
                      <a:pt x="157163" y="19812"/>
                      <a:pt x="151448" y="25527"/>
                      <a:pt x="144399" y="25527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1E693E-8463-309E-3163-13211F09CB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110;p34">
            <a:extLst>
              <a:ext uri="{FF2B5EF4-FFF2-40B4-BE49-F238E27FC236}">
                <a16:creationId xmlns:a16="http://schemas.microsoft.com/office/drawing/2014/main" id="{6BFB6369-C487-9131-6163-93BAE64CDD3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53344" y="115260"/>
            <a:ext cx="9161931" cy="58138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sz="3600" dirty="0"/>
              <a:t>Commercialization</a:t>
            </a:r>
            <a:endParaRPr lang="en-US" sz="3600" u="sng" dirty="0">
              <a:latin typeface="Daytona" panose="020B0604030500040204" pitchFamily="34" charset="0"/>
            </a:endParaRPr>
          </a:p>
        </p:txBody>
      </p:sp>
      <p:sp>
        <p:nvSpPr>
          <p:cNvPr id="2" name="Google Shape;949;p30">
            <a:extLst>
              <a:ext uri="{FF2B5EF4-FFF2-40B4-BE49-F238E27FC236}">
                <a16:creationId xmlns:a16="http://schemas.microsoft.com/office/drawing/2014/main" id="{A933B8FC-9722-D375-143E-F00702BF0ABC}"/>
              </a:ext>
            </a:extLst>
          </p:cNvPr>
          <p:cNvSpPr txBox="1">
            <a:spLocks/>
          </p:cNvSpPr>
          <p:nvPr/>
        </p:nvSpPr>
        <p:spPr>
          <a:xfrm>
            <a:off x="0" y="4834812"/>
            <a:ext cx="9144000" cy="318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9pPr>
          </a:lstStyle>
          <a:p>
            <a:pPr algn="ctr"/>
            <a:r>
              <a:rPr lang="en-US" sz="1200">
                <a:latin typeface="Arial"/>
              </a:rPr>
              <a:t>25-26J-162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0C8119-0C0C-B64A-476D-70F1EC017EED}"/>
              </a:ext>
            </a:extLst>
          </p:cNvPr>
          <p:cNvSpPr txBox="1"/>
          <p:nvPr/>
        </p:nvSpPr>
        <p:spPr>
          <a:xfrm>
            <a:off x="546860" y="869985"/>
            <a:ext cx="7961525" cy="456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b="1" dirty="0"/>
              <a:t>Mr. Kaveen Abeysinghe – </a:t>
            </a:r>
            <a:r>
              <a:rPr lang="en-US" sz="1800" dirty="0"/>
              <a:t>English Medium ICT Teacher Grade 10/11 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373123-69A9-DCF3-7D2A-1B617AEF02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615" y="1557189"/>
            <a:ext cx="3132743" cy="234955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A8C8822-C66C-CD7D-467D-B2E8D9CC0886}"/>
              </a:ext>
            </a:extLst>
          </p:cNvPr>
          <p:cNvSpPr txBox="1"/>
          <p:nvPr/>
        </p:nvSpPr>
        <p:spPr>
          <a:xfrm>
            <a:off x="4081642" y="1790553"/>
            <a:ext cx="4426743" cy="17201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/>
              <a:t>Name : </a:t>
            </a:r>
            <a:r>
              <a:rPr lang="en-US" sz="1200" b="1" dirty="0"/>
              <a:t>Kaveen Abeysinghe</a:t>
            </a:r>
          </a:p>
          <a:p>
            <a:pPr>
              <a:lnSpc>
                <a:spcPct val="150000"/>
              </a:lnSpc>
            </a:pPr>
            <a:r>
              <a:rPr lang="en-US" sz="1200" dirty="0"/>
              <a:t>Education : </a:t>
            </a:r>
            <a:r>
              <a:rPr lang="en-US" sz="1200" b="1" dirty="0"/>
              <a:t>B.ET(Hons) university of Sri Jayewardenepura</a:t>
            </a:r>
          </a:p>
          <a:p>
            <a:pPr>
              <a:lnSpc>
                <a:spcPct val="150000"/>
              </a:lnSpc>
            </a:pPr>
            <a:r>
              <a:rPr lang="en-US" sz="1200" dirty="0"/>
              <a:t>Average student count in the pre class : </a:t>
            </a:r>
            <a:r>
              <a:rPr lang="en-US" sz="1200" b="1" dirty="0"/>
              <a:t>50</a:t>
            </a:r>
          </a:p>
          <a:p>
            <a:pPr>
              <a:lnSpc>
                <a:spcPct val="150000"/>
              </a:lnSpc>
            </a:pPr>
            <a:r>
              <a:rPr lang="en-US" sz="1200" dirty="0"/>
              <a:t>No class : </a:t>
            </a:r>
            <a:r>
              <a:rPr lang="en-US" sz="1200" b="1" dirty="0"/>
              <a:t>10</a:t>
            </a:r>
          </a:p>
          <a:p>
            <a:pPr>
              <a:lnSpc>
                <a:spcPct val="150000"/>
              </a:lnSpc>
            </a:pPr>
            <a:r>
              <a:rPr lang="en-US" sz="1200" dirty="0"/>
              <a:t>Contact No : </a:t>
            </a:r>
            <a:r>
              <a:rPr lang="en-US" sz="1200" b="1" dirty="0"/>
              <a:t>0768906563</a:t>
            </a:r>
          </a:p>
          <a:p>
            <a:pPr>
              <a:lnSpc>
                <a:spcPct val="150000"/>
              </a:lnSpc>
            </a:pPr>
            <a:r>
              <a:rPr lang="en-US" sz="1200" dirty="0"/>
              <a:t>Email : </a:t>
            </a:r>
            <a:r>
              <a:rPr lang="en-US" sz="1200" b="1" dirty="0" err="1"/>
              <a:t>kaveenabeysinghe@gmail.com</a:t>
            </a:r>
            <a:endParaRPr lang="en-US" sz="12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333B69A-B9B2-2DC1-C3D0-24B27510E436}"/>
              </a:ext>
            </a:extLst>
          </p:cNvPr>
          <p:cNvSpPr txBox="1"/>
          <p:nvPr/>
        </p:nvSpPr>
        <p:spPr>
          <a:xfrm>
            <a:off x="1118501" y="4164344"/>
            <a:ext cx="992462" cy="6121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b="1" dirty="0"/>
              <a:t>Voice Clip</a:t>
            </a:r>
          </a:p>
          <a:p>
            <a:pPr>
              <a:lnSpc>
                <a:spcPct val="150000"/>
              </a:lnSpc>
            </a:pPr>
            <a:endParaRPr lang="en-US" sz="1200" b="1" dirty="0"/>
          </a:p>
        </p:txBody>
      </p:sp>
      <p:pic>
        <p:nvPicPr>
          <p:cNvPr id="3" name="WhatsApp Audio 2026-03-10 at 11.18.33 PM">
            <a:hlinkClick r:id="" action="ppaction://media"/>
            <a:extLst>
              <a:ext uri="{FF2B5EF4-FFF2-40B4-BE49-F238E27FC236}">
                <a16:creationId xmlns:a16="http://schemas.microsoft.com/office/drawing/2014/main" id="{4ED18835-60F6-5E99-9FD5-2A3D5A6B28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36542" y="4137472"/>
            <a:ext cx="487362" cy="466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850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7">
          <a:extLst>
            <a:ext uri="{FF2B5EF4-FFF2-40B4-BE49-F238E27FC236}">
              <a16:creationId xmlns:a16="http://schemas.microsoft.com/office/drawing/2014/main" id="{5566AC26-6F59-F006-F2DB-48808C105F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8" name="Google Shape;1018;p32">
            <a:extLst>
              <a:ext uri="{FF2B5EF4-FFF2-40B4-BE49-F238E27FC236}">
                <a16:creationId xmlns:a16="http://schemas.microsoft.com/office/drawing/2014/main" id="{E6492E9B-62EA-B2BF-612E-97BABD4C629E}"/>
              </a:ext>
            </a:extLst>
          </p:cNvPr>
          <p:cNvSpPr/>
          <p:nvPr/>
        </p:nvSpPr>
        <p:spPr>
          <a:xfrm rot="-7219687" flipH="1">
            <a:off x="-1095655" y="408466"/>
            <a:ext cx="5219277" cy="4707906"/>
          </a:xfrm>
          <a:custGeom>
            <a:avLst/>
            <a:gdLst/>
            <a:ahLst/>
            <a:cxnLst/>
            <a:rect l="l" t="t" r="r" b="b"/>
            <a:pathLst>
              <a:path w="39315" h="31790" extrusionOk="0">
                <a:moveTo>
                  <a:pt x="21370" y="0"/>
                </a:moveTo>
                <a:cubicBezTo>
                  <a:pt x="19245" y="0"/>
                  <a:pt x="16609" y="420"/>
                  <a:pt x="13994" y="1929"/>
                </a:cubicBezTo>
                <a:cubicBezTo>
                  <a:pt x="8094" y="5332"/>
                  <a:pt x="5120" y="12086"/>
                  <a:pt x="2561" y="17498"/>
                </a:cubicBezTo>
                <a:cubicBezTo>
                  <a:pt x="0" y="22912"/>
                  <a:pt x="1474" y="28410"/>
                  <a:pt x="5979" y="30920"/>
                </a:cubicBezTo>
                <a:cubicBezTo>
                  <a:pt x="7113" y="31551"/>
                  <a:pt x="8155" y="31789"/>
                  <a:pt x="9181" y="31789"/>
                </a:cubicBezTo>
                <a:cubicBezTo>
                  <a:pt x="12232" y="31789"/>
                  <a:pt x="15135" y="29683"/>
                  <a:pt x="19863" y="29548"/>
                </a:cubicBezTo>
                <a:cubicBezTo>
                  <a:pt x="20630" y="29526"/>
                  <a:pt x="21329" y="29520"/>
                  <a:pt x="21975" y="29520"/>
                </a:cubicBezTo>
                <a:cubicBezTo>
                  <a:pt x="22766" y="29520"/>
                  <a:pt x="23477" y="29529"/>
                  <a:pt x="24134" y="29529"/>
                </a:cubicBezTo>
                <a:cubicBezTo>
                  <a:pt x="27359" y="29529"/>
                  <a:pt x="29297" y="29308"/>
                  <a:pt x="33123" y="26702"/>
                </a:cubicBezTo>
                <a:cubicBezTo>
                  <a:pt x="38366" y="23130"/>
                  <a:pt x="39314" y="14704"/>
                  <a:pt x="35179" y="8470"/>
                </a:cubicBezTo>
                <a:cubicBezTo>
                  <a:pt x="31041" y="2236"/>
                  <a:pt x="25903" y="663"/>
                  <a:pt x="25903" y="663"/>
                </a:cubicBezTo>
                <a:cubicBezTo>
                  <a:pt x="25903" y="663"/>
                  <a:pt x="24040" y="0"/>
                  <a:pt x="21370" y="0"/>
                </a:cubicBez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9" name="Google Shape;1019;p32">
            <a:extLst>
              <a:ext uri="{FF2B5EF4-FFF2-40B4-BE49-F238E27FC236}">
                <a16:creationId xmlns:a16="http://schemas.microsoft.com/office/drawing/2014/main" id="{F9C50220-5966-87FF-5453-17D82E850E2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783717" y="2213165"/>
            <a:ext cx="5224041" cy="8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4000">
                <a:latin typeface="Daytona"/>
              </a:rPr>
              <a:t>PATHIRAJA P.U.M</a:t>
            </a:r>
            <a:endParaRPr lang="en-US" sz="4000">
              <a:latin typeface="Daytona"/>
            </a:endParaRPr>
          </a:p>
        </p:txBody>
      </p:sp>
      <p:sp>
        <p:nvSpPr>
          <p:cNvPr id="1020" name="Google Shape;1020;p32">
            <a:extLst>
              <a:ext uri="{FF2B5EF4-FFF2-40B4-BE49-F238E27FC236}">
                <a16:creationId xmlns:a16="http://schemas.microsoft.com/office/drawing/2014/main" id="{3352EEA6-8025-5749-87B7-6E38A1F4C20A}"/>
              </a:ext>
            </a:extLst>
          </p:cNvPr>
          <p:cNvSpPr txBox="1">
            <a:spLocks noGrp="1"/>
          </p:cNvSpPr>
          <p:nvPr>
            <p:ph type="title" idx="2"/>
          </p:nvPr>
        </p:nvSpPr>
        <p:spPr>
          <a:xfrm>
            <a:off x="2802977" y="1494261"/>
            <a:ext cx="3185522" cy="75357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Daytona"/>
              </a:rPr>
              <a:t>IT22243362</a:t>
            </a:r>
          </a:p>
        </p:txBody>
      </p:sp>
      <p:grpSp>
        <p:nvGrpSpPr>
          <p:cNvPr id="1093" name="Google Shape;1093;p32">
            <a:extLst>
              <a:ext uri="{FF2B5EF4-FFF2-40B4-BE49-F238E27FC236}">
                <a16:creationId xmlns:a16="http://schemas.microsoft.com/office/drawing/2014/main" id="{CA24799A-863E-08BA-2380-26B9280E8983}"/>
              </a:ext>
            </a:extLst>
          </p:cNvPr>
          <p:cNvGrpSpPr/>
          <p:nvPr/>
        </p:nvGrpSpPr>
        <p:grpSpPr>
          <a:xfrm>
            <a:off x="254436" y="3695349"/>
            <a:ext cx="917374" cy="683570"/>
            <a:chOff x="1914620" y="1930431"/>
            <a:chExt cx="572929" cy="426911"/>
          </a:xfrm>
        </p:grpSpPr>
        <p:grpSp>
          <p:nvGrpSpPr>
            <p:cNvPr id="1094" name="Google Shape;1094;p32">
              <a:extLst>
                <a:ext uri="{FF2B5EF4-FFF2-40B4-BE49-F238E27FC236}">
                  <a16:creationId xmlns:a16="http://schemas.microsoft.com/office/drawing/2014/main" id="{8F074B14-362F-7054-C233-228601872827}"/>
                </a:ext>
              </a:extLst>
            </p:cNvPr>
            <p:cNvGrpSpPr/>
            <p:nvPr/>
          </p:nvGrpSpPr>
          <p:grpSpPr>
            <a:xfrm>
              <a:off x="1914620" y="1930431"/>
              <a:ext cx="572929" cy="426911"/>
              <a:chOff x="1914620" y="1930431"/>
              <a:chExt cx="572929" cy="426911"/>
            </a:xfrm>
          </p:grpSpPr>
          <p:sp>
            <p:nvSpPr>
              <p:cNvPr id="1095" name="Google Shape;1095;p32">
                <a:extLst>
                  <a:ext uri="{FF2B5EF4-FFF2-40B4-BE49-F238E27FC236}">
                    <a16:creationId xmlns:a16="http://schemas.microsoft.com/office/drawing/2014/main" id="{62E36394-D684-BFA5-A0D4-17ACB0F6162E}"/>
                  </a:ext>
                </a:extLst>
              </p:cNvPr>
              <p:cNvSpPr/>
              <p:nvPr/>
            </p:nvSpPr>
            <p:spPr>
              <a:xfrm>
                <a:off x="2042160" y="1930431"/>
                <a:ext cx="445389" cy="299466"/>
              </a:xfrm>
              <a:custGeom>
                <a:avLst/>
                <a:gdLst/>
                <a:ahLst/>
                <a:cxnLst/>
                <a:rect l="l" t="t" r="r" b="b"/>
                <a:pathLst>
                  <a:path w="445389" h="299466" extrusionOk="0">
                    <a:moveTo>
                      <a:pt x="139065" y="7620"/>
                    </a:moveTo>
                    <a:lnTo>
                      <a:pt x="173355" y="41910"/>
                    </a:lnTo>
                    <a:cubicBezTo>
                      <a:pt x="178308" y="46863"/>
                      <a:pt x="185071" y="49721"/>
                      <a:pt x="192119" y="49721"/>
                    </a:cubicBezTo>
                    <a:lnTo>
                      <a:pt x="418910" y="49721"/>
                    </a:lnTo>
                    <a:cubicBezTo>
                      <a:pt x="433578" y="49721"/>
                      <a:pt x="445389" y="61627"/>
                      <a:pt x="445389" y="76200"/>
                    </a:cubicBezTo>
                    <a:lnTo>
                      <a:pt x="445389" y="272987"/>
                    </a:lnTo>
                    <a:cubicBezTo>
                      <a:pt x="445389" y="287655"/>
                      <a:pt x="433483" y="299466"/>
                      <a:pt x="418910" y="299466"/>
                    </a:cubicBezTo>
                    <a:lnTo>
                      <a:pt x="26479" y="299466"/>
                    </a:lnTo>
                    <a:cubicBezTo>
                      <a:pt x="11811" y="299466"/>
                      <a:pt x="0" y="287560"/>
                      <a:pt x="0" y="272987"/>
                    </a:cubicBezTo>
                    <a:lnTo>
                      <a:pt x="0" y="26479"/>
                    </a:lnTo>
                    <a:cubicBezTo>
                      <a:pt x="0" y="11811"/>
                      <a:pt x="11906" y="0"/>
                      <a:pt x="26479" y="0"/>
                    </a:cubicBezTo>
                    <a:lnTo>
                      <a:pt x="120396" y="0"/>
                    </a:lnTo>
                    <a:cubicBezTo>
                      <a:pt x="127444" y="0"/>
                      <a:pt x="134207" y="2762"/>
                      <a:pt x="139160" y="771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96" name="Google Shape;1096;p32">
                <a:extLst>
                  <a:ext uri="{FF2B5EF4-FFF2-40B4-BE49-F238E27FC236}">
                    <a16:creationId xmlns:a16="http://schemas.microsoft.com/office/drawing/2014/main" id="{31A773C4-6B97-2EB3-87DA-20914062C0FE}"/>
                  </a:ext>
                </a:extLst>
              </p:cNvPr>
              <p:cNvSpPr/>
              <p:nvPr/>
            </p:nvSpPr>
            <p:spPr>
              <a:xfrm>
                <a:off x="1978342" y="1994058"/>
                <a:ext cx="445389" cy="299465"/>
              </a:xfrm>
              <a:custGeom>
                <a:avLst/>
                <a:gdLst/>
                <a:ahLst/>
                <a:cxnLst/>
                <a:rect l="l" t="t" r="r" b="b"/>
                <a:pathLst>
                  <a:path w="445389" h="299465" extrusionOk="0">
                    <a:moveTo>
                      <a:pt x="139065" y="7715"/>
                    </a:moveTo>
                    <a:lnTo>
                      <a:pt x="173355" y="42005"/>
                    </a:lnTo>
                    <a:cubicBezTo>
                      <a:pt x="178308" y="46958"/>
                      <a:pt x="185071" y="49721"/>
                      <a:pt x="192119" y="49721"/>
                    </a:cubicBezTo>
                    <a:lnTo>
                      <a:pt x="418909" y="49721"/>
                    </a:lnTo>
                    <a:cubicBezTo>
                      <a:pt x="433578" y="49721"/>
                      <a:pt x="445389" y="61627"/>
                      <a:pt x="445389" y="76200"/>
                    </a:cubicBezTo>
                    <a:lnTo>
                      <a:pt x="445389" y="272986"/>
                    </a:lnTo>
                    <a:cubicBezTo>
                      <a:pt x="445389" y="287655"/>
                      <a:pt x="433483" y="299466"/>
                      <a:pt x="418909" y="299466"/>
                    </a:cubicBezTo>
                    <a:lnTo>
                      <a:pt x="26480" y="299466"/>
                    </a:lnTo>
                    <a:cubicBezTo>
                      <a:pt x="11811" y="299466"/>
                      <a:pt x="0" y="287560"/>
                      <a:pt x="0" y="272986"/>
                    </a:cubicBezTo>
                    <a:lnTo>
                      <a:pt x="0" y="26479"/>
                    </a:lnTo>
                    <a:cubicBezTo>
                      <a:pt x="0" y="11811"/>
                      <a:pt x="11906" y="0"/>
                      <a:pt x="26480" y="0"/>
                    </a:cubicBezTo>
                    <a:lnTo>
                      <a:pt x="120396" y="0"/>
                    </a:lnTo>
                    <a:cubicBezTo>
                      <a:pt x="127445" y="0"/>
                      <a:pt x="134207" y="2762"/>
                      <a:pt x="139160" y="7715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97" name="Google Shape;1097;p32">
                <a:extLst>
                  <a:ext uri="{FF2B5EF4-FFF2-40B4-BE49-F238E27FC236}">
                    <a16:creationId xmlns:a16="http://schemas.microsoft.com/office/drawing/2014/main" id="{6D332854-E3D9-C31C-A9F8-613251235A88}"/>
                  </a:ext>
                </a:extLst>
              </p:cNvPr>
              <p:cNvSpPr/>
              <p:nvPr/>
            </p:nvSpPr>
            <p:spPr>
              <a:xfrm>
                <a:off x="1914620" y="2057876"/>
                <a:ext cx="445389" cy="299466"/>
              </a:xfrm>
              <a:custGeom>
                <a:avLst/>
                <a:gdLst/>
                <a:ahLst/>
                <a:cxnLst/>
                <a:rect l="l" t="t" r="r" b="b"/>
                <a:pathLst>
                  <a:path w="445389" h="299466" extrusionOk="0">
                    <a:moveTo>
                      <a:pt x="139065" y="7715"/>
                    </a:moveTo>
                    <a:lnTo>
                      <a:pt x="173355" y="42005"/>
                    </a:lnTo>
                    <a:cubicBezTo>
                      <a:pt x="178308" y="46958"/>
                      <a:pt x="185071" y="49721"/>
                      <a:pt x="192119" y="49721"/>
                    </a:cubicBezTo>
                    <a:lnTo>
                      <a:pt x="418909" y="49721"/>
                    </a:lnTo>
                    <a:cubicBezTo>
                      <a:pt x="433578" y="49721"/>
                      <a:pt x="445389" y="61627"/>
                      <a:pt x="445389" y="76200"/>
                    </a:cubicBezTo>
                    <a:lnTo>
                      <a:pt x="445389" y="272987"/>
                    </a:lnTo>
                    <a:cubicBezTo>
                      <a:pt x="445389" y="287655"/>
                      <a:pt x="433483" y="299466"/>
                      <a:pt x="418909" y="299466"/>
                    </a:cubicBezTo>
                    <a:lnTo>
                      <a:pt x="26479" y="299466"/>
                    </a:lnTo>
                    <a:cubicBezTo>
                      <a:pt x="11811" y="299466"/>
                      <a:pt x="0" y="287560"/>
                      <a:pt x="0" y="272987"/>
                    </a:cubicBezTo>
                    <a:lnTo>
                      <a:pt x="0" y="26479"/>
                    </a:lnTo>
                    <a:cubicBezTo>
                      <a:pt x="0" y="11811"/>
                      <a:pt x="11906" y="0"/>
                      <a:pt x="26479" y="0"/>
                    </a:cubicBezTo>
                    <a:lnTo>
                      <a:pt x="120396" y="0"/>
                    </a:lnTo>
                    <a:cubicBezTo>
                      <a:pt x="127444" y="0"/>
                      <a:pt x="134207" y="2762"/>
                      <a:pt x="139160" y="771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098" name="Google Shape;1098;p32">
              <a:extLst>
                <a:ext uri="{FF2B5EF4-FFF2-40B4-BE49-F238E27FC236}">
                  <a16:creationId xmlns:a16="http://schemas.microsoft.com/office/drawing/2014/main" id="{8DDEC859-1183-70E6-046A-8C0E08193681}"/>
                </a:ext>
              </a:extLst>
            </p:cNvPr>
            <p:cNvSpPr/>
            <p:nvPr/>
          </p:nvSpPr>
          <p:spPr>
            <a:xfrm>
              <a:off x="2024157" y="2180272"/>
              <a:ext cx="222980" cy="101917"/>
            </a:xfrm>
            <a:custGeom>
              <a:avLst/>
              <a:gdLst/>
              <a:ahLst/>
              <a:cxnLst/>
              <a:rect l="l" t="t" r="r" b="b"/>
              <a:pathLst>
                <a:path w="222980" h="101917" extrusionOk="0">
                  <a:moveTo>
                    <a:pt x="25051" y="45529"/>
                  </a:moveTo>
                  <a:lnTo>
                    <a:pt x="0" y="45529"/>
                  </a:lnTo>
                  <a:lnTo>
                    <a:pt x="0" y="56388"/>
                  </a:lnTo>
                  <a:lnTo>
                    <a:pt x="25051" y="56388"/>
                  </a:lnTo>
                  <a:lnTo>
                    <a:pt x="25051" y="45529"/>
                  </a:lnTo>
                  <a:close/>
                  <a:moveTo>
                    <a:pt x="115538" y="79153"/>
                  </a:moveTo>
                  <a:lnTo>
                    <a:pt x="184023" y="79153"/>
                  </a:lnTo>
                  <a:lnTo>
                    <a:pt x="184023" y="68294"/>
                  </a:lnTo>
                  <a:lnTo>
                    <a:pt x="115538" y="68294"/>
                  </a:lnTo>
                  <a:lnTo>
                    <a:pt x="115538" y="79153"/>
                  </a:lnTo>
                  <a:close/>
                  <a:moveTo>
                    <a:pt x="32766" y="56388"/>
                  </a:moveTo>
                  <a:lnTo>
                    <a:pt x="129730" y="56388"/>
                  </a:lnTo>
                  <a:lnTo>
                    <a:pt x="129730" y="45529"/>
                  </a:lnTo>
                  <a:lnTo>
                    <a:pt x="32766" y="45529"/>
                  </a:lnTo>
                  <a:lnTo>
                    <a:pt x="32766" y="56388"/>
                  </a:lnTo>
                  <a:close/>
                  <a:moveTo>
                    <a:pt x="184023" y="0"/>
                  </a:moveTo>
                  <a:lnTo>
                    <a:pt x="23908" y="0"/>
                  </a:lnTo>
                  <a:lnTo>
                    <a:pt x="23908" y="10858"/>
                  </a:lnTo>
                  <a:lnTo>
                    <a:pt x="184023" y="10858"/>
                  </a:lnTo>
                  <a:lnTo>
                    <a:pt x="184023" y="0"/>
                  </a:lnTo>
                  <a:close/>
                  <a:moveTo>
                    <a:pt x="47815" y="22765"/>
                  </a:moveTo>
                  <a:lnTo>
                    <a:pt x="0" y="22765"/>
                  </a:lnTo>
                  <a:lnTo>
                    <a:pt x="0" y="33623"/>
                  </a:lnTo>
                  <a:lnTo>
                    <a:pt x="47815" y="33623"/>
                  </a:lnTo>
                  <a:lnTo>
                    <a:pt x="47815" y="22765"/>
                  </a:lnTo>
                  <a:close/>
                  <a:moveTo>
                    <a:pt x="102584" y="68294"/>
                  </a:moveTo>
                  <a:lnTo>
                    <a:pt x="0" y="68294"/>
                  </a:lnTo>
                  <a:lnTo>
                    <a:pt x="0" y="79153"/>
                  </a:lnTo>
                  <a:lnTo>
                    <a:pt x="102584" y="79153"/>
                  </a:lnTo>
                  <a:lnTo>
                    <a:pt x="102584" y="68294"/>
                  </a:lnTo>
                  <a:close/>
                  <a:moveTo>
                    <a:pt x="146875" y="101918"/>
                  </a:moveTo>
                  <a:lnTo>
                    <a:pt x="195644" y="101918"/>
                  </a:lnTo>
                  <a:lnTo>
                    <a:pt x="195644" y="91059"/>
                  </a:lnTo>
                  <a:lnTo>
                    <a:pt x="146875" y="91059"/>
                  </a:lnTo>
                  <a:lnTo>
                    <a:pt x="146875" y="101918"/>
                  </a:lnTo>
                  <a:close/>
                  <a:moveTo>
                    <a:pt x="0" y="101918"/>
                  </a:moveTo>
                  <a:lnTo>
                    <a:pt x="62198" y="101918"/>
                  </a:lnTo>
                  <a:lnTo>
                    <a:pt x="62198" y="91059"/>
                  </a:lnTo>
                  <a:lnTo>
                    <a:pt x="0" y="91059"/>
                  </a:lnTo>
                  <a:lnTo>
                    <a:pt x="0" y="101918"/>
                  </a:lnTo>
                  <a:close/>
                  <a:moveTo>
                    <a:pt x="60769" y="33623"/>
                  </a:moveTo>
                  <a:lnTo>
                    <a:pt x="222980" y="33623"/>
                  </a:lnTo>
                  <a:lnTo>
                    <a:pt x="222980" y="22765"/>
                  </a:lnTo>
                  <a:lnTo>
                    <a:pt x="60769" y="22765"/>
                  </a:lnTo>
                  <a:lnTo>
                    <a:pt x="60769" y="33623"/>
                  </a:lnTo>
                  <a:close/>
                  <a:moveTo>
                    <a:pt x="190500" y="0"/>
                  </a:moveTo>
                  <a:lnTo>
                    <a:pt x="190500" y="10858"/>
                  </a:lnTo>
                  <a:lnTo>
                    <a:pt x="222980" y="10858"/>
                  </a:lnTo>
                  <a:lnTo>
                    <a:pt x="222980" y="0"/>
                  </a:lnTo>
                  <a:lnTo>
                    <a:pt x="190500" y="0"/>
                  </a:lnTo>
                  <a:close/>
                  <a:moveTo>
                    <a:pt x="137350" y="56388"/>
                  </a:moveTo>
                  <a:lnTo>
                    <a:pt x="222980" y="56388"/>
                  </a:lnTo>
                  <a:lnTo>
                    <a:pt x="222980" y="45529"/>
                  </a:lnTo>
                  <a:lnTo>
                    <a:pt x="137350" y="45529"/>
                  </a:lnTo>
                  <a:lnTo>
                    <a:pt x="137350" y="56388"/>
                  </a:lnTo>
                  <a:close/>
                  <a:moveTo>
                    <a:pt x="196882" y="79153"/>
                  </a:moveTo>
                  <a:lnTo>
                    <a:pt x="222885" y="79153"/>
                  </a:lnTo>
                  <a:lnTo>
                    <a:pt x="222885" y="68294"/>
                  </a:lnTo>
                  <a:lnTo>
                    <a:pt x="196882" y="68294"/>
                  </a:lnTo>
                  <a:lnTo>
                    <a:pt x="196882" y="79153"/>
                  </a:lnTo>
                  <a:close/>
                  <a:moveTo>
                    <a:pt x="75057" y="101918"/>
                  </a:moveTo>
                  <a:lnTo>
                    <a:pt x="139065" y="101918"/>
                  </a:lnTo>
                  <a:lnTo>
                    <a:pt x="139065" y="91059"/>
                  </a:lnTo>
                  <a:lnTo>
                    <a:pt x="75057" y="91059"/>
                  </a:lnTo>
                  <a:lnTo>
                    <a:pt x="75057" y="10191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" name="Google Shape;1019;p32">
            <a:extLst>
              <a:ext uri="{FF2B5EF4-FFF2-40B4-BE49-F238E27FC236}">
                <a16:creationId xmlns:a16="http://schemas.microsoft.com/office/drawing/2014/main" id="{5C80F2C5-349E-E838-54EB-A6D8E74F1D39}"/>
              </a:ext>
            </a:extLst>
          </p:cNvPr>
          <p:cNvSpPr txBox="1">
            <a:spLocks/>
          </p:cNvSpPr>
          <p:nvPr/>
        </p:nvSpPr>
        <p:spPr>
          <a:xfrm>
            <a:off x="2704176" y="2826487"/>
            <a:ext cx="3666887" cy="526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Epilogue"/>
              <a:buNone/>
              <a:defRPr sz="48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Epilogue"/>
              <a:buNone/>
              <a:defRPr sz="36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Epilogue"/>
              <a:buNone/>
              <a:defRPr sz="36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Epilogue"/>
              <a:buNone/>
              <a:defRPr sz="36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Epilogue"/>
              <a:buNone/>
              <a:defRPr sz="36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Epilogue"/>
              <a:buNone/>
              <a:defRPr sz="36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Epilogue"/>
              <a:buNone/>
              <a:defRPr sz="36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Epilogue"/>
              <a:buNone/>
              <a:defRPr sz="36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Epilogue"/>
              <a:buNone/>
              <a:defRPr sz="36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9pPr>
          </a:lstStyle>
          <a:p>
            <a:r>
              <a:rPr lang="en-US" sz="1800">
                <a:latin typeface="Daytona"/>
              </a:rPr>
              <a:t>OCR Module and AI Grading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E941BF-64DF-EB0F-AF90-5C3C41C15A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3883" y="163551"/>
            <a:ext cx="1422416" cy="1705146"/>
          </a:xfrm>
          <a:prstGeom prst="rect">
            <a:avLst/>
          </a:prstGeom>
        </p:spPr>
      </p:pic>
      <p:sp>
        <p:nvSpPr>
          <p:cNvPr id="3" name="Google Shape;949;p30">
            <a:extLst>
              <a:ext uri="{FF2B5EF4-FFF2-40B4-BE49-F238E27FC236}">
                <a16:creationId xmlns:a16="http://schemas.microsoft.com/office/drawing/2014/main" id="{62C21813-D83E-EEE8-0806-DC8A1BFBBC30}"/>
              </a:ext>
            </a:extLst>
          </p:cNvPr>
          <p:cNvSpPr txBox="1">
            <a:spLocks/>
          </p:cNvSpPr>
          <p:nvPr/>
        </p:nvSpPr>
        <p:spPr>
          <a:xfrm>
            <a:off x="0" y="3562497"/>
            <a:ext cx="9144000" cy="318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9pPr>
          </a:lstStyle>
          <a:p>
            <a:pPr algn="ctr"/>
            <a:r>
              <a:rPr lang="en-US" sz="1200" b="0">
                <a:latin typeface="Daytona" panose="020B0604030500040204" pitchFamily="34" charset="0"/>
              </a:rPr>
              <a:t>BSc. (Hons) in Information Technology Specialization in Information Technology </a:t>
            </a:r>
          </a:p>
        </p:txBody>
      </p:sp>
      <p:sp>
        <p:nvSpPr>
          <p:cNvPr id="5" name="Google Shape;949;p30">
            <a:extLst>
              <a:ext uri="{FF2B5EF4-FFF2-40B4-BE49-F238E27FC236}">
                <a16:creationId xmlns:a16="http://schemas.microsoft.com/office/drawing/2014/main" id="{201162CF-069A-70EC-D5FC-9EE8B2734A09}"/>
              </a:ext>
            </a:extLst>
          </p:cNvPr>
          <p:cNvSpPr txBox="1">
            <a:spLocks/>
          </p:cNvSpPr>
          <p:nvPr/>
        </p:nvSpPr>
        <p:spPr>
          <a:xfrm>
            <a:off x="0" y="4845938"/>
            <a:ext cx="9144000" cy="318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9pPr>
          </a:lstStyle>
          <a:p>
            <a:pPr algn="ctr"/>
            <a:r>
              <a:rPr lang="en-US" sz="1200">
                <a:latin typeface="Arial"/>
              </a:rPr>
              <a:t>IT22243363 | </a:t>
            </a:r>
            <a:r>
              <a:rPr lang="en-US" sz="1200" err="1">
                <a:latin typeface="Arial"/>
              </a:rPr>
              <a:t>Pathiraja</a:t>
            </a:r>
            <a:r>
              <a:rPr lang="en-US" sz="1200">
                <a:latin typeface="Arial"/>
              </a:rPr>
              <a:t> P.U.M  | 25-26J-162</a:t>
            </a:r>
          </a:p>
        </p:txBody>
      </p:sp>
    </p:spTree>
    <p:extLst>
      <p:ext uri="{BB962C8B-B14F-4D97-AF65-F5344CB8AC3E}">
        <p14:creationId xmlns:p14="http://schemas.microsoft.com/office/powerpoint/2010/main" val="36186219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465828-21D5-C6AF-29BB-E29AEFFC06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13998"/>
            <a:ext cx="9144000" cy="718461"/>
          </a:xfrm>
        </p:spPr>
        <p:txBody>
          <a:bodyPr wrap="square" anchor="b">
            <a:normAutofit fontScale="90000"/>
          </a:bodyPr>
          <a:lstStyle/>
          <a:p>
            <a:pPr algn="ctr">
              <a:lnSpc>
                <a:spcPct val="90000"/>
              </a:lnSpc>
            </a:pPr>
            <a:r>
              <a:rPr lang="en-US" u="sng" dirty="0"/>
              <a:t>Overall </a:t>
            </a:r>
            <a:r>
              <a:rPr lang="en-US" u="sng"/>
              <a:t> OCR and Grading</a:t>
            </a:r>
            <a:r>
              <a:rPr lang="en-US" u="sng" dirty="0"/>
              <a:t> Flow</a:t>
            </a:r>
          </a:p>
        </p:txBody>
      </p:sp>
      <p:sp>
        <p:nvSpPr>
          <p:cNvPr id="3" name="Google Shape;949;p30">
            <a:extLst>
              <a:ext uri="{FF2B5EF4-FFF2-40B4-BE49-F238E27FC236}">
                <a16:creationId xmlns:a16="http://schemas.microsoft.com/office/drawing/2014/main" id="{D34D74CB-3AE8-193C-2540-1FFC99C0DB55}"/>
              </a:ext>
            </a:extLst>
          </p:cNvPr>
          <p:cNvSpPr txBox="1">
            <a:spLocks/>
          </p:cNvSpPr>
          <p:nvPr/>
        </p:nvSpPr>
        <p:spPr>
          <a:xfrm>
            <a:off x="0" y="4834812"/>
            <a:ext cx="9144000" cy="318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9pPr>
          </a:lstStyle>
          <a:p>
            <a:pPr algn="ctr"/>
            <a:r>
              <a:rPr lang="en-US" sz="1200" dirty="0">
                <a:latin typeface="Arial"/>
              </a:rPr>
              <a:t>IT22103154 | M Wanniarachchi W.A.P | 25-26J-162</a:t>
            </a: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6ECECF5B-96AB-99D1-90CF-6FC120FE2DF5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606116" y="921747"/>
            <a:ext cx="7648248" cy="34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en-US" altLang="en-US" sz="180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Teacher Uploads Scanned Answer Sheets</a:t>
            </a:r>
          </a:p>
          <a:p>
            <a:pPr marL="342900" marR="0" lvl="0" indent="-342900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en-US" altLang="en-US" sz="180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Image Preprocessing (Noise Removal, Binarization, Skew Correction)</a:t>
            </a:r>
          </a:p>
          <a:p>
            <a:pPr marL="342900" marR="0" lvl="0" indent="-342900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en-US" altLang="en-US" sz="180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OCR Text Extraction from Handwritten Answers</a:t>
            </a:r>
          </a:p>
          <a:p>
            <a:pPr marL="342900" marR="0" lvl="0" indent="-342900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en-US" altLang="en-US" sz="180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Answer Segmentation by Question Number</a:t>
            </a:r>
          </a:p>
          <a:p>
            <a:pPr marL="342900" marR="0" lvl="0" indent="-342900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en-US" altLang="en-US" sz="180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Semantic Comparison with Marking Scheme (Sentence-BERT / NLP)</a:t>
            </a:r>
          </a:p>
          <a:p>
            <a:pPr marL="342900" marR="0" lvl="0" indent="-342900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en-US" altLang="en-US" sz="180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Automatic Mark Allocation</a:t>
            </a:r>
          </a:p>
          <a:p>
            <a:pPr marL="342900" marR="0" lvl="0" indent="-342900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en-US" altLang="en-US" sz="180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Generate AI Feedback for Missing Key Points</a:t>
            </a:r>
          </a:p>
          <a:p>
            <a:pPr marL="342900" marR="0" lvl="0" indent="-342900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en-US" altLang="en-US" sz="180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Store Graded Results in LMS Database</a:t>
            </a:r>
          </a:p>
        </p:txBody>
      </p:sp>
    </p:spTree>
    <p:extLst>
      <p:ext uri="{BB962C8B-B14F-4D97-AF65-F5344CB8AC3E}">
        <p14:creationId xmlns:p14="http://schemas.microsoft.com/office/powerpoint/2010/main" val="10878855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7B2A9E-53E9-EEB8-22C1-796DA49A02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110;p34">
            <a:extLst>
              <a:ext uri="{FF2B5EF4-FFF2-40B4-BE49-F238E27FC236}">
                <a16:creationId xmlns:a16="http://schemas.microsoft.com/office/drawing/2014/main" id="{7F1ADFB8-3222-E0B7-DB83-752D6B43111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1774" y="657625"/>
            <a:ext cx="9161931" cy="58138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sz="2400" u="sng"/>
              <a:t>Functional &amp; Non-Functional  Requirements</a:t>
            </a:r>
            <a:endParaRPr sz="100" u="sng">
              <a:latin typeface="Daytona" panose="020B0604030500040204" pitchFamily="34" charset="0"/>
            </a:endParaRPr>
          </a:p>
        </p:txBody>
      </p:sp>
      <p:sp>
        <p:nvSpPr>
          <p:cNvPr id="2" name="Google Shape;949;p30">
            <a:extLst>
              <a:ext uri="{FF2B5EF4-FFF2-40B4-BE49-F238E27FC236}">
                <a16:creationId xmlns:a16="http://schemas.microsoft.com/office/drawing/2014/main" id="{3B992F70-A650-19BD-7B95-745CC528AAA7}"/>
              </a:ext>
            </a:extLst>
          </p:cNvPr>
          <p:cNvSpPr txBox="1">
            <a:spLocks/>
          </p:cNvSpPr>
          <p:nvPr/>
        </p:nvSpPr>
        <p:spPr>
          <a:xfrm>
            <a:off x="0" y="4834812"/>
            <a:ext cx="9144000" cy="318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9pPr>
          </a:lstStyle>
          <a:p>
            <a:pPr algn="ctr"/>
            <a:r>
              <a:rPr lang="en-US" sz="1200">
                <a:latin typeface="Arial"/>
              </a:rPr>
              <a:t>IT22243362 | </a:t>
            </a:r>
            <a:r>
              <a:rPr lang="en-US" sz="1200" err="1">
                <a:latin typeface="Arial"/>
              </a:rPr>
              <a:t>Pathiraja</a:t>
            </a:r>
            <a:r>
              <a:rPr lang="en-US" sz="1200">
                <a:latin typeface="Arial"/>
              </a:rPr>
              <a:t> P.U,M | 25-26J-162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C3E70A25-B2C0-585C-5534-11F5BD12D2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8137183"/>
              </p:ext>
            </p:extLst>
          </p:nvPr>
        </p:nvGraphicFramePr>
        <p:xfrm>
          <a:off x="712788" y="1373474"/>
          <a:ext cx="7718424" cy="3191640"/>
        </p:xfrm>
        <a:graphic>
          <a:graphicData uri="http://schemas.openxmlformats.org/drawingml/2006/table">
            <a:tbl>
              <a:tblPr/>
              <a:tblGrid>
                <a:gridCol w="3859212">
                  <a:extLst>
                    <a:ext uri="{9D8B030D-6E8A-4147-A177-3AD203B41FA5}">
                      <a16:colId xmlns:a16="http://schemas.microsoft.com/office/drawing/2014/main" val="4243057226"/>
                    </a:ext>
                  </a:extLst>
                </a:gridCol>
                <a:gridCol w="3859212">
                  <a:extLst>
                    <a:ext uri="{9D8B030D-6E8A-4147-A177-3AD203B41FA5}">
                      <a16:colId xmlns:a16="http://schemas.microsoft.com/office/drawing/2014/main" val="1175054365"/>
                    </a:ext>
                  </a:extLst>
                </a:gridCol>
              </a:tblGrid>
              <a:tr h="30480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buNone/>
                      </a:pPr>
                      <a:r>
                        <a:rPr lang="en-US" sz="1400" b="1"/>
                        <a:t>Functional Requirements</a:t>
                      </a:r>
                      <a:endParaRPr lang="en-US" sz="140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buNone/>
                      </a:pPr>
                      <a:r>
                        <a:rPr lang="en-US" sz="1400" b="1"/>
                        <a:t>Non-Functional Requirements</a:t>
                      </a:r>
                      <a:endParaRPr lang="en-US" sz="140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3822328"/>
                  </a:ext>
                </a:extLst>
              </a:tr>
              <a:tr h="51816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buNone/>
                      </a:pPr>
                      <a:r>
                        <a:rPr lang="en-US" sz="1400"/>
                        <a:t>Upload and process handwritten answer sheets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buNone/>
                      </a:pPr>
                      <a:r>
                        <a:rPr lang="en-US" sz="1400"/>
                        <a:t>OCR accuracy ≥ 85%, Grading accuracy ≥ 90%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84898412"/>
                  </a:ext>
                </a:extLst>
              </a:tr>
              <a:tr h="51816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buNone/>
                      </a:pPr>
                      <a:r>
                        <a:rPr lang="en-US" sz="1400" dirty="0"/>
                        <a:t>Automatically assign marks based on marking scheme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buNone/>
                      </a:pPr>
                      <a:r>
                        <a:rPr lang="en-US" sz="1400"/>
                        <a:t>Process each answer sheet within 10-15 seconds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0028667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buNone/>
                      </a:pPr>
                      <a:r>
                        <a:rPr lang="en-US" sz="1400"/>
                        <a:t>Generate feedback for student answers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buNone/>
                      </a:pPr>
                      <a:r>
                        <a:rPr lang="en-US" sz="1400"/>
                        <a:t>System uptime ≥ 99% with error handling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17522640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buNone/>
                      </a:pPr>
                      <a:r>
                        <a:rPr lang="en-US" sz="1400"/>
                        <a:t>Allow teachers to review and adjust grades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buNone/>
                      </a:pPr>
                      <a:r>
                        <a:rPr lang="en-US" sz="1400"/>
                        <a:t>Secure data storage and user authentication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71566617"/>
                  </a:ext>
                </a:extLst>
              </a:tr>
              <a:tr h="51816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buNone/>
                      </a:pPr>
                      <a:r>
                        <a:rPr lang="en-US" sz="1400"/>
                        <a:t>Store and share results with other components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buNone/>
                      </a:pPr>
                      <a:r>
                        <a:rPr lang="en-US" sz="1400" dirty="0"/>
                        <a:t>Support common image formats (JPG, PNG, PDF)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951020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53425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AF7C8E-D9C7-52A1-D0BA-1301606335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110;p34">
            <a:extLst>
              <a:ext uri="{FF2B5EF4-FFF2-40B4-BE49-F238E27FC236}">
                <a16:creationId xmlns:a16="http://schemas.microsoft.com/office/drawing/2014/main" id="{E465E178-3626-80DB-227B-1DEC81F4A4D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1774" y="657625"/>
            <a:ext cx="9161931" cy="58138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sz="2400" u="sng">
                <a:latin typeface="Daytona" panose="020B0604030500040204" pitchFamily="34" charset="0"/>
              </a:rPr>
              <a:t>System Diagram</a:t>
            </a:r>
            <a:endParaRPr sz="100" u="sng">
              <a:latin typeface="Daytona" panose="020B0604030500040204" pitchFamily="34" charset="0"/>
            </a:endParaRPr>
          </a:p>
        </p:txBody>
      </p:sp>
      <p:sp>
        <p:nvSpPr>
          <p:cNvPr id="2" name="Google Shape;949;p30">
            <a:extLst>
              <a:ext uri="{FF2B5EF4-FFF2-40B4-BE49-F238E27FC236}">
                <a16:creationId xmlns:a16="http://schemas.microsoft.com/office/drawing/2014/main" id="{9C57E4F9-9822-001B-E2EA-A3E5D8A36283}"/>
              </a:ext>
            </a:extLst>
          </p:cNvPr>
          <p:cNvSpPr txBox="1">
            <a:spLocks/>
          </p:cNvSpPr>
          <p:nvPr/>
        </p:nvSpPr>
        <p:spPr>
          <a:xfrm>
            <a:off x="0" y="4834812"/>
            <a:ext cx="9144000" cy="318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9pPr>
          </a:lstStyle>
          <a:p>
            <a:pPr algn="ctr"/>
            <a:r>
              <a:rPr lang="en-US" sz="1200">
                <a:latin typeface="Arial"/>
              </a:rPr>
              <a:t>IT22243362 | </a:t>
            </a:r>
            <a:r>
              <a:rPr lang="en-US" sz="1200" err="1">
                <a:latin typeface="Arial"/>
              </a:rPr>
              <a:t>Pathiraja</a:t>
            </a:r>
            <a:r>
              <a:rPr lang="en-US" sz="1200">
                <a:latin typeface="Arial"/>
              </a:rPr>
              <a:t> P.U,M | 25-26J-162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FA96537-D6DD-CCEA-9277-F7CE07A962F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8894"/>
          <a:stretch>
            <a:fillRect/>
          </a:stretch>
        </p:blipFill>
        <p:spPr>
          <a:xfrm>
            <a:off x="1672683" y="1239008"/>
            <a:ext cx="6333892" cy="3147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8009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7">
          <a:extLst>
            <a:ext uri="{FF2B5EF4-FFF2-40B4-BE49-F238E27FC236}">
              <a16:creationId xmlns:a16="http://schemas.microsoft.com/office/drawing/2014/main" id="{AE20C8CE-EA09-CE9D-C897-4178C5F8AC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8" name="Google Shape;1018;p32">
            <a:extLst>
              <a:ext uri="{FF2B5EF4-FFF2-40B4-BE49-F238E27FC236}">
                <a16:creationId xmlns:a16="http://schemas.microsoft.com/office/drawing/2014/main" id="{999A1C86-1898-8799-CD68-EA0F273E39A7}"/>
              </a:ext>
            </a:extLst>
          </p:cNvPr>
          <p:cNvSpPr/>
          <p:nvPr/>
        </p:nvSpPr>
        <p:spPr>
          <a:xfrm rot="14380313" flipH="1">
            <a:off x="-1697941" y="2386783"/>
            <a:ext cx="2995908" cy="1779947"/>
          </a:xfrm>
          <a:custGeom>
            <a:avLst/>
            <a:gdLst/>
            <a:ahLst/>
            <a:cxnLst/>
            <a:rect l="l" t="t" r="r" b="b"/>
            <a:pathLst>
              <a:path w="39315" h="31790" extrusionOk="0">
                <a:moveTo>
                  <a:pt x="21370" y="0"/>
                </a:moveTo>
                <a:cubicBezTo>
                  <a:pt x="19245" y="0"/>
                  <a:pt x="16609" y="420"/>
                  <a:pt x="13994" y="1929"/>
                </a:cubicBezTo>
                <a:cubicBezTo>
                  <a:pt x="8094" y="5332"/>
                  <a:pt x="5120" y="12086"/>
                  <a:pt x="2561" y="17498"/>
                </a:cubicBezTo>
                <a:cubicBezTo>
                  <a:pt x="0" y="22912"/>
                  <a:pt x="1474" y="28410"/>
                  <a:pt x="5979" y="30920"/>
                </a:cubicBezTo>
                <a:cubicBezTo>
                  <a:pt x="7113" y="31551"/>
                  <a:pt x="8155" y="31789"/>
                  <a:pt x="9181" y="31789"/>
                </a:cubicBezTo>
                <a:cubicBezTo>
                  <a:pt x="12232" y="31789"/>
                  <a:pt x="15135" y="29683"/>
                  <a:pt x="19863" y="29548"/>
                </a:cubicBezTo>
                <a:cubicBezTo>
                  <a:pt x="20630" y="29526"/>
                  <a:pt x="21329" y="29520"/>
                  <a:pt x="21975" y="29520"/>
                </a:cubicBezTo>
                <a:cubicBezTo>
                  <a:pt x="22766" y="29520"/>
                  <a:pt x="23477" y="29529"/>
                  <a:pt x="24134" y="29529"/>
                </a:cubicBezTo>
                <a:cubicBezTo>
                  <a:pt x="27359" y="29529"/>
                  <a:pt x="29297" y="29308"/>
                  <a:pt x="33123" y="26702"/>
                </a:cubicBezTo>
                <a:cubicBezTo>
                  <a:pt x="38366" y="23130"/>
                  <a:pt x="39314" y="14704"/>
                  <a:pt x="35179" y="8470"/>
                </a:cubicBezTo>
                <a:cubicBezTo>
                  <a:pt x="31041" y="2236"/>
                  <a:pt x="25903" y="663"/>
                  <a:pt x="25903" y="663"/>
                </a:cubicBezTo>
                <a:cubicBezTo>
                  <a:pt x="25903" y="663"/>
                  <a:pt x="24040" y="0"/>
                  <a:pt x="21370" y="0"/>
                </a:cubicBez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949;p30">
            <a:extLst>
              <a:ext uri="{FF2B5EF4-FFF2-40B4-BE49-F238E27FC236}">
                <a16:creationId xmlns:a16="http://schemas.microsoft.com/office/drawing/2014/main" id="{EA8A8EF2-ABF2-816D-3EF7-5CB4E7F5C8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1280263"/>
            <a:ext cx="9136663" cy="142603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" sz="3800">
                <a:latin typeface="Daytona"/>
              </a:rPr>
              <a:t>IT22103154 </a:t>
            </a:r>
            <a:br>
              <a:rPr lang="en" sz="3800">
                <a:latin typeface="Daytona"/>
              </a:rPr>
            </a:br>
            <a:r>
              <a:rPr lang="en" sz="3800">
                <a:latin typeface="Daytona"/>
              </a:rPr>
              <a:t>M Wanniarachchi W.A.P</a:t>
            </a:r>
            <a:endParaRPr lang="en-US" sz="3800">
              <a:latin typeface="Daytona"/>
            </a:endParaRPr>
          </a:p>
        </p:txBody>
      </p:sp>
      <p:sp>
        <p:nvSpPr>
          <p:cNvPr id="11" name="Google Shape;949;p30">
            <a:extLst>
              <a:ext uri="{FF2B5EF4-FFF2-40B4-BE49-F238E27FC236}">
                <a16:creationId xmlns:a16="http://schemas.microsoft.com/office/drawing/2014/main" id="{9A931F05-96FE-578F-4747-1950457B50C5}"/>
              </a:ext>
            </a:extLst>
          </p:cNvPr>
          <p:cNvSpPr txBox="1">
            <a:spLocks/>
          </p:cNvSpPr>
          <p:nvPr/>
        </p:nvSpPr>
        <p:spPr>
          <a:xfrm>
            <a:off x="414936" y="2891037"/>
            <a:ext cx="8314127" cy="8158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9pPr>
          </a:lstStyle>
          <a:p>
            <a:pPr algn="ctr"/>
            <a:r>
              <a:rPr lang="en-US" sz="2200">
                <a:latin typeface="Daytona" panose="020B0604030500040204" pitchFamily="34" charset="0"/>
              </a:rPr>
              <a:t>AI-POWERED TEACHER RETEACHING GUIDANCE AUTOMATION  SYSTEM</a:t>
            </a:r>
          </a:p>
        </p:txBody>
      </p:sp>
      <p:pic>
        <p:nvPicPr>
          <p:cNvPr id="982" name="Picture Placeholder 981" descr="A person in a white shirt and blue tie standing in front of a staircase&#10;&#10;AI-generated content may be incorrect.">
            <a:extLst>
              <a:ext uri="{FF2B5EF4-FFF2-40B4-BE49-F238E27FC236}">
                <a16:creationId xmlns:a16="http://schemas.microsoft.com/office/drawing/2014/main" id="{FEC4E1F5-FF1C-389E-B9FB-49BB38757BE1}"/>
              </a:ext>
            </a:extLst>
          </p:cNvPr>
          <p:cNvPicPr>
            <a:picLocks noGrp="1" noChangeAspect="1"/>
          </p:cNvPicPr>
          <p:nvPr>
            <p:ph type="pic" idx="3"/>
          </p:nvPr>
        </p:nvPicPr>
        <p:blipFill>
          <a:blip r:embed="rId3"/>
          <a:srcRect l="22088" t="3788" r="22223" b="50005"/>
          <a:stretch>
            <a:fillRect/>
          </a:stretch>
        </p:blipFill>
        <p:spPr>
          <a:xfrm>
            <a:off x="7314537" y="83128"/>
            <a:ext cx="1741784" cy="1645920"/>
          </a:xfrm>
        </p:spPr>
      </p:pic>
      <p:sp>
        <p:nvSpPr>
          <p:cNvPr id="983" name="Google Shape;949;p30">
            <a:extLst>
              <a:ext uri="{FF2B5EF4-FFF2-40B4-BE49-F238E27FC236}">
                <a16:creationId xmlns:a16="http://schemas.microsoft.com/office/drawing/2014/main" id="{12E35613-D8CC-8284-6F02-3BA52A69628E}"/>
              </a:ext>
            </a:extLst>
          </p:cNvPr>
          <p:cNvSpPr txBox="1">
            <a:spLocks/>
          </p:cNvSpPr>
          <p:nvPr/>
        </p:nvSpPr>
        <p:spPr>
          <a:xfrm>
            <a:off x="0" y="4834812"/>
            <a:ext cx="9144000" cy="318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9pPr>
          </a:lstStyle>
          <a:p>
            <a:pPr algn="ctr"/>
            <a:r>
              <a:rPr lang="en-US" sz="1200">
                <a:latin typeface="Arial"/>
              </a:rPr>
              <a:t>IT22103154 | M Wanniarachchi W.A.P | 25-26J-162</a:t>
            </a:r>
          </a:p>
        </p:txBody>
      </p:sp>
      <p:sp>
        <p:nvSpPr>
          <p:cNvPr id="984" name="Google Shape;949;p30">
            <a:extLst>
              <a:ext uri="{FF2B5EF4-FFF2-40B4-BE49-F238E27FC236}">
                <a16:creationId xmlns:a16="http://schemas.microsoft.com/office/drawing/2014/main" id="{9879FD52-A38B-E0B9-4FA7-670E9D71AE0B}"/>
              </a:ext>
            </a:extLst>
          </p:cNvPr>
          <p:cNvSpPr txBox="1">
            <a:spLocks/>
          </p:cNvSpPr>
          <p:nvPr/>
        </p:nvSpPr>
        <p:spPr>
          <a:xfrm>
            <a:off x="-7337" y="4019002"/>
            <a:ext cx="9144000" cy="318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9pPr>
          </a:lstStyle>
          <a:p>
            <a:pPr algn="ctr"/>
            <a:r>
              <a:rPr lang="en-US" sz="1200" b="0">
                <a:latin typeface="Daytona" panose="020B0604030500040204" pitchFamily="34" charset="0"/>
              </a:rPr>
              <a:t>BSc. (Hons) in Information Technology Specialization in Information Technology </a:t>
            </a:r>
          </a:p>
        </p:txBody>
      </p:sp>
    </p:spTree>
    <p:extLst>
      <p:ext uri="{BB962C8B-B14F-4D97-AF65-F5344CB8AC3E}">
        <p14:creationId xmlns:p14="http://schemas.microsoft.com/office/powerpoint/2010/main" val="18993498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F4E901-C7F8-E2B7-B6AD-2059D2797B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539C6A-A37F-75F6-46BC-98A3B1765C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13998"/>
            <a:ext cx="9144000" cy="718461"/>
          </a:xfrm>
        </p:spPr>
        <p:txBody>
          <a:bodyPr wrap="square" anchor="b">
            <a:normAutofit fontScale="90000"/>
          </a:bodyPr>
          <a:lstStyle/>
          <a:p>
            <a:pPr algn="ctr">
              <a:lnSpc>
                <a:spcPct val="90000"/>
              </a:lnSpc>
            </a:pPr>
            <a:r>
              <a:rPr lang="en-US" u="sng"/>
              <a:t>Overall Reteaching Guide Flow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921902C9-9ACB-11CB-EAFC-A015FEA671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10200" y="1177293"/>
            <a:ext cx="7190899" cy="2933748"/>
          </a:xfrm>
        </p:spPr>
        <p:txBody>
          <a:bodyPr/>
          <a:lstStyle/>
          <a:p>
            <a:pPr marL="495300" indent="-342900">
              <a:lnSpc>
                <a:spcPct val="200000"/>
              </a:lnSpc>
              <a:buFont typeface="+mj-lt"/>
              <a:buAutoNum type="arabicPeriod"/>
            </a:pPr>
            <a:r>
              <a:rPr lang="en-US" sz="1600" b="1">
                <a:latin typeface="+mn-lt"/>
              </a:rPr>
              <a:t>Student Exam Results Coming From the Component 1.</a:t>
            </a:r>
          </a:p>
          <a:p>
            <a:pPr marL="495300" indent="-342900">
              <a:lnSpc>
                <a:spcPct val="200000"/>
              </a:lnSpc>
              <a:buFont typeface="+mj-lt"/>
              <a:buAutoNum type="arabicPeriod"/>
            </a:pPr>
            <a:r>
              <a:rPr lang="en-US" sz="1600" b="1">
                <a:latin typeface="+mn-lt"/>
              </a:rPr>
              <a:t>After the Concept Embeddings Create Knowledge Graph</a:t>
            </a:r>
          </a:p>
          <a:p>
            <a:pPr marL="495300" indent="-342900">
              <a:lnSpc>
                <a:spcPct val="200000"/>
              </a:lnSpc>
              <a:buFont typeface="+mj-lt"/>
              <a:buAutoNum type="arabicPeriod"/>
            </a:pPr>
            <a:r>
              <a:rPr lang="en-US" sz="1600" b="1">
                <a:latin typeface="+mn-lt"/>
              </a:rPr>
              <a:t>GNN Mastery Prediction</a:t>
            </a:r>
          </a:p>
          <a:p>
            <a:pPr marL="495300" indent="-342900">
              <a:lnSpc>
                <a:spcPct val="200000"/>
              </a:lnSpc>
              <a:buFont typeface="+mj-lt"/>
              <a:buAutoNum type="arabicPeriod"/>
            </a:pPr>
            <a:r>
              <a:rPr lang="en-US" sz="1600" b="1">
                <a:latin typeface="+mn-lt"/>
              </a:rPr>
              <a:t>BKT Learning Probability</a:t>
            </a:r>
          </a:p>
          <a:p>
            <a:pPr marL="495300" indent="-342900">
              <a:lnSpc>
                <a:spcPct val="200000"/>
              </a:lnSpc>
              <a:buFont typeface="+mj-lt"/>
              <a:buAutoNum type="arabicPeriod"/>
            </a:pPr>
            <a:r>
              <a:rPr lang="en-US" sz="1600" b="1">
                <a:latin typeface="+mn-lt"/>
              </a:rPr>
              <a:t>Generate Editable Reteaching Recommendation For Teacher</a:t>
            </a:r>
          </a:p>
          <a:p>
            <a:pPr marL="495300" indent="-342900">
              <a:lnSpc>
                <a:spcPct val="200000"/>
              </a:lnSpc>
              <a:buFont typeface="+mj-lt"/>
              <a:buAutoNum type="arabicPeriod"/>
            </a:pPr>
            <a:r>
              <a:rPr lang="en-US" sz="1600" b="1">
                <a:latin typeface="+mn-lt"/>
              </a:rPr>
              <a:t>Send Mini-lesson to Students for Self Learning.</a:t>
            </a:r>
          </a:p>
          <a:p>
            <a:pPr marL="495300" indent="-342900">
              <a:buFont typeface="+mj-lt"/>
              <a:buAutoNum type="arabicPeriod"/>
            </a:pPr>
            <a:endParaRPr lang="en-US" sz="1400" b="1">
              <a:latin typeface="+mn-lt"/>
            </a:endParaRPr>
          </a:p>
        </p:txBody>
      </p:sp>
      <p:sp>
        <p:nvSpPr>
          <p:cNvPr id="3" name="Google Shape;949;p30">
            <a:extLst>
              <a:ext uri="{FF2B5EF4-FFF2-40B4-BE49-F238E27FC236}">
                <a16:creationId xmlns:a16="http://schemas.microsoft.com/office/drawing/2014/main" id="{99DADA70-F736-5E0A-36F5-C553DF0F056A}"/>
              </a:ext>
            </a:extLst>
          </p:cNvPr>
          <p:cNvSpPr txBox="1">
            <a:spLocks/>
          </p:cNvSpPr>
          <p:nvPr/>
        </p:nvSpPr>
        <p:spPr>
          <a:xfrm>
            <a:off x="0" y="4834812"/>
            <a:ext cx="9144000" cy="318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9pPr>
          </a:lstStyle>
          <a:p>
            <a:pPr algn="ctr"/>
            <a:r>
              <a:rPr lang="en-US" sz="1200">
                <a:latin typeface="Arial"/>
              </a:rPr>
              <a:t>IT22103154 | M Wanniarachchi W.A.P | 25-26J-162</a:t>
            </a:r>
          </a:p>
        </p:txBody>
      </p:sp>
    </p:spTree>
    <p:extLst>
      <p:ext uri="{BB962C8B-B14F-4D97-AF65-F5344CB8AC3E}">
        <p14:creationId xmlns:p14="http://schemas.microsoft.com/office/powerpoint/2010/main" val="10766041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agram of a diagram&#10;&#10;AI-generated content may be incorrect.">
            <a:extLst>
              <a:ext uri="{FF2B5EF4-FFF2-40B4-BE49-F238E27FC236}">
                <a16:creationId xmlns:a16="http://schemas.microsoft.com/office/drawing/2014/main" id="{D47A1F0C-2628-64CD-0262-FF751ACDA31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561"/>
          <a:stretch>
            <a:fillRect/>
          </a:stretch>
        </p:blipFill>
        <p:spPr>
          <a:xfrm>
            <a:off x="294110" y="589280"/>
            <a:ext cx="8555780" cy="4407304"/>
          </a:xfrm>
          <a:prstGeom prst="rect">
            <a:avLst/>
          </a:prstGeom>
        </p:spPr>
      </p:pic>
      <p:sp>
        <p:nvSpPr>
          <p:cNvPr id="6" name="Google Shape;1110;p34">
            <a:extLst>
              <a:ext uri="{FF2B5EF4-FFF2-40B4-BE49-F238E27FC236}">
                <a16:creationId xmlns:a16="http://schemas.microsoft.com/office/drawing/2014/main" id="{2D2116E6-7ECE-A368-C676-EE45A975334C}"/>
              </a:ext>
            </a:extLst>
          </p:cNvPr>
          <p:cNvSpPr txBox="1">
            <a:spLocks/>
          </p:cNvSpPr>
          <p:nvPr/>
        </p:nvSpPr>
        <p:spPr>
          <a:xfrm>
            <a:off x="0" y="-53063"/>
            <a:ext cx="9144000" cy="581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Epilogue"/>
              <a:buNone/>
              <a:defRPr sz="5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Epilogue"/>
              <a:buNone/>
              <a:defRPr sz="5200" b="1" i="0" u="none" strike="noStrike" cap="none">
                <a:solidFill>
                  <a:srgbClr val="191919"/>
                </a:solidFill>
                <a:latin typeface="Epilogue"/>
                <a:ea typeface="Epilogue"/>
                <a:cs typeface="Epilogue"/>
                <a:sym typeface="Epilog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Epilogue"/>
              <a:buNone/>
              <a:defRPr sz="5200" b="1" i="0" u="none" strike="noStrike" cap="none">
                <a:solidFill>
                  <a:srgbClr val="191919"/>
                </a:solidFill>
                <a:latin typeface="Epilogue"/>
                <a:ea typeface="Epilogue"/>
                <a:cs typeface="Epilogue"/>
                <a:sym typeface="Epilog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Epilogue"/>
              <a:buNone/>
              <a:defRPr sz="5200" b="1" i="0" u="none" strike="noStrike" cap="none">
                <a:solidFill>
                  <a:srgbClr val="191919"/>
                </a:solidFill>
                <a:latin typeface="Epilogue"/>
                <a:ea typeface="Epilogue"/>
                <a:cs typeface="Epilogue"/>
                <a:sym typeface="Epilog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Epilogue"/>
              <a:buNone/>
              <a:defRPr sz="5200" b="1" i="0" u="none" strike="noStrike" cap="none">
                <a:solidFill>
                  <a:srgbClr val="191919"/>
                </a:solidFill>
                <a:latin typeface="Epilogue"/>
                <a:ea typeface="Epilogue"/>
                <a:cs typeface="Epilogue"/>
                <a:sym typeface="Epilog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Epilogue"/>
              <a:buNone/>
              <a:defRPr sz="5200" b="1" i="0" u="none" strike="noStrike" cap="none">
                <a:solidFill>
                  <a:srgbClr val="191919"/>
                </a:solidFill>
                <a:latin typeface="Epilogue"/>
                <a:ea typeface="Epilogue"/>
                <a:cs typeface="Epilogue"/>
                <a:sym typeface="Epilog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Epilogue"/>
              <a:buNone/>
              <a:defRPr sz="5200" b="1" i="0" u="none" strike="noStrike" cap="none">
                <a:solidFill>
                  <a:srgbClr val="191919"/>
                </a:solidFill>
                <a:latin typeface="Epilogue"/>
                <a:ea typeface="Epilogue"/>
                <a:cs typeface="Epilogue"/>
                <a:sym typeface="Epilog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Epilogue"/>
              <a:buNone/>
              <a:defRPr sz="5200" b="1" i="0" u="none" strike="noStrike" cap="none">
                <a:solidFill>
                  <a:srgbClr val="191919"/>
                </a:solidFill>
                <a:latin typeface="Epilogue"/>
                <a:ea typeface="Epilogue"/>
                <a:cs typeface="Epilogue"/>
                <a:sym typeface="Epilog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Epilogue"/>
              <a:buNone/>
              <a:defRPr sz="5200" b="1" i="0" u="none" strike="noStrike" cap="none">
                <a:solidFill>
                  <a:srgbClr val="191919"/>
                </a:solidFill>
                <a:latin typeface="Epilogue"/>
                <a:ea typeface="Epilogue"/>
                <a:cs typeface="Epilogue"/>
                <a:sym typeface="Epilogue"/>
              </a:defRPr>
            </a:lvl9pPr>
          </a:lstStyle>
          <a:p>
            <a:pPr algn="ctr"/>
            <a:r>
              <a:rPr lang="en-US" sz="2800" u="sng"/>
              <a:t>System Architecture Diagram</a:t>
            </a:r>
            <a:endParaRPr lang="en-US" sz="600" u="sng">
              <a:latin typeface="Daytona" panose="020B0604030500040204" pitchFamily="34" charset="0"/>
            </a:endParaRPr>
          </a:p>
        </p:txBody>
      </p:sp>
      <p:sp>
        <p:nvSpPr>
          <p:cNvPr id="2" name="Google Shape;949;p30">
            <a:extLst>
              <a:ext uri="{FF2B5EF4-FFF2-40B4-BE49-F238E27FC236}">
                <a16:creationId xmlns:a16="http://schemas.microsoft.com/office/drawing/2014/main" id="{F588C3DE-2952-0E66-EB93-C8DA3999571B}"/>
              </a:ext>
            </a:extLst>
          </p:cNvPr>
          <p:cNvSpPr txBox="1">
            <a:spLocks/>
          </p:cNvSpPr>
          <p:nvPr/>
        </p:nvSpPr>
        <p:spPr>
          <a:xfrm>
            <a:off x="0" y="4834812"/>
            <a:ext cx="9144000" cy="318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9pPr>
          </a:lstStyle>
          <a:p>
            <a:pPr algn="ctr"/>
            <a:r>
              <a:rPr lang="en-US" sz="1200" dirty="0">
                <a:latin typeface="Arial"/>
              </a:rPr>
              <a:t>IT22103154 | M Wanniarachchi W.A.P | 25-26J-162</a:t>
            </a:r>
          </a:p>
        </p:txBody>
      </p:sp>
    </p:spTree>
    <p:extLst>
      <p:ext uri="{BB962C8B-B14F-4D97-AF65-F5344CB8AC3E}">
        <p14:creationId xmlns:p14="http://schemas.microsoft.com/office/powerpoint/2010/main" val="183408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oogle Shape;941;p29">
            <a:extLst>
              <a:ext uri="{FF2B5EF4-FFF2-40B4-BE49-F238E27FC236}">
                <a16:creationId xmlns:a16="http://schemas.microsoft.com/office/drawing/2014/main" id="{3918AEA5-DB55-3F1E-7336-EF2D62BBBB9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10039930"/>
              </p:ext>
            </p:extLst>
          </p:nvPr>
        </p:nvGraphicFramePr>
        <p:xfrm>
          <a:off x="351450" y="1433318"/>
          <a:ext cx="8305440" cy="2914909"/>
        </p:xfrm>
        <a:graphic>
          <a:graphicData uri="http://schemas.openxmlformats.org/drawingml/2006/table">
            <a:tbl>
              <a:tblPr firstRow="1">
                <a:tableStyleId>{1E171933-4619-4E11-9A3F-F7608DF75F80}</a:tableStyleId>
              </a:tblPr>
              <a:tblGrid>
                <a:gridCol w="41414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639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3023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/>
                        <a:t>Functional</a:t>
                      </a:r>
                      <a:endParaRPr sz="1400" b="1" u="sng">
                        <a:solidFill>
                          <a:schemeClr val="dk1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25" marR="9142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rPr lang="en-US" sz="1400" b="1"/>
                        <a:t>Non-Functional</a:t>
                      </a:r>
                      <a:endParaRPr sz="1400" b="1">
                        <a:solidFill>
                          <a:schemeClr val="dk1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25" marR="9142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0544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/>
                        <a:t>Analyze student marks and written answers.</a:t>
                      </a:r>
                    </a:p>
                  </a:txBody>
                  <a:tcPr marL="91425" marR="9142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/>
                        <a:t>High accuracy in topic identification.</a:t>
                      </a:r>
                      <a:endParaRPr lang="en-US" sz="1400">
                        <a:latin typeface="+mn-lt"/>
                      </a:endParaRPr>
                    </a:p>
                  </a:txBody>
                  <a:tcPr marL="91425" marR="9142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8565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/>
                        <a:t>Identify ICT topics related to each answer.</a:t>
                      </a:r>
                    </a:p>
                  </a:txBody>
                  <a:tcPr marL="91425" marR="9142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/>
                        <a:t>Fast processing for classroom use.</a:t>
                      </a:r>
                    </a:p>
                  </a:txBody>
                  <a:tcPr marL="91425" marR="9142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0235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/>
                        <a:t>Calculate topic-wise performance percentages.</a:t>
                      </a:r>
                    </a:p>
                  </a:txBody>
                  <a:tcPr marL="91425" marR="9142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/>
                        <a:t>Reliable results across different exams.</a:t>
                      </a:r>
                      <a:endParaRPr lang="en-US" sz="1400">
                        <a:latin typeface="+mn-lt"/>
                      </a:endParaRPr>
                    </a:p>
                  </a:txBody>
                  <a:tcPr marL="91425" marR="9142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6319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/>
                        <a:t>Generate a list of weak topics for reteaching.</a:t>
                      </a:r>
                    </a:p>
                  </a:txBody>
                  <a:tcPr marL="91425" marR="9142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/>
                        <a:t>Secure handling of student assessment data.</a:t>
                      </a:r>
                      <a:endParaRPr lang="en-US" sz="1400">
                        <a:latin typeface="+mn-lt"/>
                      </a:endParaRPr>
                    </a:p>
                  </a:txBody>
                  <a:tcPr marL="91425" marR="9142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9011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/>
                        <a:t>Visualize results using charts.</a:t>
                      </a:r>
                    </a:p>
                  </a:txBody>
                  <a:tcPr marL="91425" marR="9142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endParaRPr sz="1400">
                        <a:solidFill>
                          <a:schemeClr val="dk1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25" marR="9142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" name="Google Shape;1110;p34">
            <a:extLst>
              <a:ext uri="{FF2B5EF4-FFF2-40B4-BE49-F238E27FC236}">
                <a16:creationId xmlns:a16="http://schemas.microsoft.com/office/drawing/2014/main" id="{AE580492-B204-8FCE-7736-12AADAE8DC3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1774" y="657625"/>
            <a:ext cx="9161931" cy="58138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sz="2400" u="sng"/>
              <a:t>Functional &amp; Non-Functional  Requirements</a:t>
            </a:r>
            <a:endParaRPr sz="100" u="sng">
              <a:latin typeface="Daytona" panose="020B0604030500040204" pitchFamily="34" charset="0"/>
            </a:endParaRPr>
          </a:p>
        </p:txBody>
      </p:sp>
      <p:sp>
        <p:nvSpPr>
          <p:cNvPr id="2" name="Google Shape;949;p30">
            <a:extLst>
              <a:ext uri="{FF2B5EF4-FFF2-40B4-BE49-F238E27FC236}">
                <a16:creationId xmlns:a16="http://schemas.microsoft.com/office/drawing/2014/main" id="{295CB2F1-1E9A-ADF0-725F-FD701659B82E}"/>
              </a:ext>
            </a:extLst>
          </p:cNvPr>
          <p:cNvSpPr txBox="1">
            <a:spLocks/>
          </p:cNvSpPr>
          <p:nvPr/>
        </p:nvSpPr>
        <p:spPr>
          <a:xfrm>
            <a:off x="0" y="4834812"/>
            <a:ext cx="9144000" cy="318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9pPr>
          </a:lstStyle>
          <a:p>
            <a:pPr algn="ctr"/>
            <a:r>
              <a:rPr lang="en-US" sz="1200">
                <a:latin typeface="Arial"/>
              </a:rPr>
              <a:t>IT22103154 | M Wanniarachchi W.A.P | 25-26J-162</a:t>
            </a:r>
          </a:p>
        </p:txBody>
      </p:sp>
    </p:spTree>
    <p:extLst>
      <p:ext uri="{BB962C8B-B14F-4D97-AF65-F5344CB8AC3E}">
        <p14:creationId xmlns:p14="http://schemas.microsoft.com/office/powerpoint/2010/main" val="23341251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7">
          <a:extLst>
            <a:ext uri="{FF2B5EF4-FFF2-40B4-BE49-F238E27FC236}">
              <a16:creationId xmlns:a16="http://schemas.microsoft.com/office/drawing/2014/main" id="{D8843E73-55E1-42F9-3021-F9AAEA6290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8" name="Google Shape;1018;p32">
            <a:extLst>
              <a:ext uri="{FF2B5EF4-FFF2-40B4-BE49-F238E27FC236}">
                <a16:creationId xmlns:a16="http://schemas.microsoft.com/office/drawing/2014/main" id="{411479C2-6695-D554-9934-6C85C131E52E}"/>
              </a:ext>
            </a:extLst>
          </p:cNvPr>
          <p:cNvSpPr/>
          <p:nvPr/>
        </p:nvSpPr>
        <p:spPr>
          <a:xfrm rot="14380313" flipH="1">
            <a:off x="-1697941" y="2386783"/>
            <a:ext cx="2995908" cy="1779947"/>
          </a:xfrm>
          <a:custGeom>
            <a:avLst/>
            <a:gdLst/>
            <a:ahLst/>
            <a:cxnLst/>
            <a:rect l="l" t="t" r="r" b="b"/>
            <a:pathLst>
              <a:path w="39315" h="31790" extrusionOk="0">
                <a:moveTo>
                  <a:pt x="21370" y="0"/>
                </a:moveTo>
                <a:cubicBezTo>
                  <a:pt x="19245" y="0"/>
                  <a:pt x="16609" y="420"/>
                  <a:pt x="13994" y="1929"/>
                </a:cubicBezTo>
                <a:cubicBezTo>
                  <a:pt x="8094" y="5332"/>
                  <a:pt x="5120" y="12086"/>
                  <a:pt x="2561" y="17498"/>
                </a:cubicBezTo>
                <a:cubicBezTo>
                  <a:pt x="0" y="22912"/>
                  <a:pt x="1474" y="28410"/>
                  <a:pt x="5979" y="30920"/>
                </a:cubicBezTo>
                <a:cubicBezTo>
                  <a:pt x="7113" y="31551"/>
                  <a:pt x="8155" y="31789"/>
                  <a:pt x="9181" y="31789"/>
                </a:cubicBezTo>
                <a:cubicBezTo>
                  <a:pt x="12232" y="31789"/>
                  <a:pt x="15135" y="29683"/>
                  <a:pt x="19863" y="29548"/>
                </a:cubicBezTo>
                <a:cubicBezTo>
                  <a:pt x="20630" y="29526"/>
                  <a:pt x="21329" y="29520"/>
                  <a:pt x="21975" y="29520"/>
                </a:cubicBezTo>
                <a:cubicBezTo>
                  <a:pt x="22766" y="29520"/>
                  <a:pt x="23477" y="29529"/>
                  <a:pt x="24134" y="29529"/>
                </a:cubicBezTo>
                <a:cubicBezTo>
                  <a:pt x="27359" y="29529"/>
                  <a:pt x="29297" y="29308"/>
                  <a:pt x="33123" y="26702"/>
                </a:cubicBezTo>
                <a:cubicBezTo>
                  <a:pt x="38366" y="23130"/>
                  <a:pt x="39314" y="14704"/>
                  <a:pt x="35179" y="8470"/>
                </a:cubicBezTo>
                <a:cubicBezTo>
                  <a:pt x="31041" y="2236"/>
                  <a:pt x="25903" y="663"/>
                  <a:pt x="25903" y="663"/>
                </a:cubicBezTo>
                <a:cubicBezTo>
                  <a:pt x="25903" y="663"/>
                  <a:pt x="24040" y="0"/>
                  <a:pt x="21370" y="0"/>
                </a:cubicBez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949;p30">
            <a:extLst>
              <a:ext uri="{FF2B5EF4-FFF2-40B4-BE49-F238E27FC236}">
                <a16:creationId xmlns:a16="http://schemas.microsoft.com/office/drawing/2014/main" id="{6D0BFBC2-DAFE-EB68-3977-40BF874C8B2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1280263"/>
            <a:ext cx="9136663" cy="142603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" sz="3800">
                <a:latin typeface="Daytona"/>
              </a:rPr>
              <a:t>IT22120052 </a:t>
            </a:r>
            <a:br>
              <a:rPr lang="en" sz="3800">
                <a:latin typeface="Daytona"/>
              </a:rPr>
            </a:br>
            <a:r>
              <a:rPr lang="en" sz="3800">
                <a:latin typeface="Daytona"/>
              </a:rPr>
              <a:t>Hettiarachchi R.H</a:t>
            </a:r>
          </a:p>
        </p:txBody>
      </p:sp>
      <p:sp>
        <p:nvSpPr>
          <p:cNvPr id="11" name="Google Shape;949;p30">
            <a:extLst>
              <a:ext uri="{FF2B5EF4-FFF2-40B4-BE49-F238E27FC236}">
                <a16:creationId xmlns:a16="http://schemas.microsoft.com/office/drawing/2014/main" id="{36CE716C-53D3-4863-0249-25F0482AC0D7}"/>
              </a:ext>
            </a:extLst>
          </p:cNvPr>
          <p:cNvSpPr txBox="1">
            <a:spLocks/>
          </p:cNvSpPr>
          <p:nvPr/>
        </p:nvSpPr>
        <p:spPr>
          <a:xfrm>
            <a:off x="414936" y="2891037"/>
            <a:ext cx="8314127" cy="8158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9pPr>
          </a:lstStyle>
          <a:p>
            <a:pPr algn="ctr"/>
            <a:r>
              <a:rPr lang="en-US" sz="2200"/>
              <a:t>Automated Exam Question Paper Generation Engine</a:t>
            </a:r>
            <a:r>
              <a:rPr lang="en-US" sz="2200" b="0"/>
              <a:t>.</a:t>
            </a:r>
            <a:endParaRPr lang="en-US"/>
          </a:p>
        </p:txBody>
      </p:sp>
      <p:pic>
        <p:nvPicPr>
          <p:cNvPr id="982" name="Picture Placeholder 981" descr="A person smiling at camera&#10;&#10;AI-generated content may be incorrect.">
            <a:extLst>
              <a:ext uri="{FF2B5EF4-FFF2-40B4-BE49-F238E27FC236}">
                <a16:creationId xmlns:a16="http://schemas.microsoft.com/office/drawing/2014/main" id="{A41A7BFF-3F83-D575-167B-A739A33CAF3E}"/>
              </a:ext>
            </a:extLst>
          </p:cNvPr>
          <p:cNvPicPr>
            <a:picLocks noGrp="1" noChangeAspect="1"/>
          </p:cNvPicPr>
          <p:nvPr>
            <p:ph type="pic" idx="3"/>
          </p:nvPr>
        </p:nvPicPr>
        <p:blipFill>
          <a:blip r:embed="rId3"/>
          <a:srcRect l="408" t="7077" r="-816" b="21538"/>
          <a:stretch>
            <a:fillRect/>
          </a:stretch>
        </p:blipFill>
        <p:spPr>
          <a:xfrm>
            <a:off x="7314537" y="83128"/>
            <a:ext cx="1757345" cy="1665856"/>
          </a:xfrm>
        </p:spPr>
      </p:pic>
      <p:sp>
        <p:nvSpPr>
          <p:cNvPr id="983" name="Google Shape;949;p30">
            <a:extLst>
              <a:ext uri="{FF2B5EF4-FFF2-40B4-BE49-F238E27FC236}">
                <a16:creationId xmlns:a16="http://schemas.microsoft.com/office/drawing/2014/main" id="{EE362769-F59B-6128-6AAD-B638C449239F}"/>
              </a:ext>
            </a:extLst>
          </p:cNvPr>
          <p:cNvSpPr txBox="1">
            <a:spLocks/>
          </p:cNvSpPr>
          <p:nvPr/>
        </p:nvSpPr>
        <p:spPr>
          <a:xfrm>
            <a:off x="0" y="4834812"/>
            <a:ext cx="9144000" cy="318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9pPr>
          </a:lstStyle>
          <a:p>
            <a:pPr algn="ctr"/>
            <a:r>
              <a:rPr lang="en-US" sz="1200">
                <a:latin typeface="Arial"/>
              </a:rPr>
              <a:t>IT22120052 | Hettiarachchi R.H | 25-26J-162</a:t>
            </a:r>
          </a:p>
        </p:txBody>
      </p:sp>
      <p:sp>
        <p:nvSpPr>
          <p:cNvPr id="984" name="Google Shape;949;p30">
            <a:extLst>
              <a:ext uri="{FF2B5EF4-FFF2-40B4-BE49-F238E27FC236}">
                <a16:creationId xmlns:a16="http://schemas.microsoft.com/office/drawing/2014/main" id="{F3197422-9872-712B-713C-FC7BB30D7635}"/>
              </a:ext>
            </a:extLst>
          </p:cNvPr>
          <p:cNvSpPr txBox="1">
            <a:spLocks/>
          </p:cNvSpPr>
          <p:nvPr/>
        </p:nvSpPr>
        <p:spPr>
          <a:xfrm>
            <a:off x="-7337" y="4019002"/>
            <a:ext cx="9144000" cy="318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9pPr>
          </a:lstStyle>
          <a:p>
            <a:pPr algn="ctr"/>
            <a:r>
              <a:rPr lang="en-US" sz="1200" b="0">
                <a:latin typeface="Daytona" panose="020B0604030500040204" pitchFamily="34" charset="0"/>
              </a:rPr>
              <a:t>BSc. (Hons) in Information Technology Specialization in Information Technology </a:t>
            </a:r>
          </a:p>
        </p:txBody>
      </p:sp>
    </p:spTree>
    <p:extLst>
      <p:ext uri="{BB962C8B-B14F-4D97-AF65-F5344CB8AC3E}">
        <p14:creationId xmlns:p14="http://schemas.microsoft.com/office/powerpoint/2010/main" val="30716929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949;p30">
            <a:extLst>
              <a:ext uri="{FF2B5EF4-FFF2-40B4-BE49-F238E27FC236}">
                <a16:creationId xmlns:a16="http://schemas.microsoft.com/office/drawing/2014/main" id="{42097AD7-4C6B-8CE5-E674-4E19432832A5}"/>
              </a:ext>
            </a:extLst>
          </p:cNvPr>
          <p:cNvSpPr txBox="1">
            <a:spLocks/>
          </p:cNvSpPr>
          <p:nvPr/>
        </p:nvSpPr>
        <p:spPr>
          <a:xfrm>
            <a:off x="0" y="-19976"/>
            <a:ext cx="914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Epilogue"/>
              <a:buNone/>
              <a:defRPr sz="5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Epilogue"/>
              <a:buNone/>
              <a:defRPr sz="5200" b="1" i="0" u="none" strike="noStrike" cap="none">
                <a:solidFill>
                  <a:srgbClr val="191919"/>
                </a:solidFill>
                <a:latin typeface="Epilogue"/>
                <a:ea typeface="Epilogue"/>
                <a:cs typeface="Epilogue"/>
                <a:sym typeface="Epilog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Epilogue"/>
              <a:buNone/>
              <a:defRPr sz="5200" b="1" i="0" u="none" strike="noStrike" cap="none">
                <a:solidFill>
                  <a:srgbClr val="191919"/>
                </a:solidFill>
                <a:latin typeface="Epilogue"/>
                <a:ea typeface="Epilogue"/>
                <a:cs typeface="Epilogue"/>
                <a:sym typeface="Epilog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Epilogue"/>
              <a:buNone/>
              <a:defRPr sz="5200" b="1" i="0" u="none" strike="noStrike" cap="none">
                <a:solidFill>
                  <a:srgbClr val="191919"/>
                </a:solidFill>
                <a:latin typeface="Epilogue"/>
                <a:ea typeface="Epilogue"/>
                <a:cs typeface="Epilogue"/>
                <a:sym typeface="Epilog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Epilogue"/>
              <a:buNone/>
              <a:defRPr sz="5200" b="1" i="0" u="none" strike="noStrike" cap="none">
                <a:solidFill>
                  <a:srgbClr val="191919"/>
                </a:solidFill>
                <a:latin typeface="Epilogue"/>
                <a:ea typeface="Epilogue"/>
                <a:cs typeface="Epilogue"/>
                <a:sym typeface="Epilog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Epilogue"/>
              <a:buNone/>
              <a:defRPr sz="5200" b="1" i="0" u="none" strike="noStrike" cap="none">
                <a:solidFill>
                  <a:srgbClr val="191919"/>
                </a:solidFill>
                <a:latin typeface="Epilogue"/>
                <a:ea typeface="Epilogue"/>
                <a:cs typeface="Epilogue"/>
                <a:sym typeface="Epilog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Epilogue"/>
              <a:buNone/>
              <a:defRPr sz="5200" b="1" i="0" u="none" strike="noStrike" cap="none">
                <a:solidFill>
                  <a:srgbClr val="191919"/>
                </a:solidFill>
                <a:latin typeface="Epilogue"/>
                <a:ea typeface="Epilogue"/>
                <a:cs typeface="Epilogue"/>
                <a:sym typeface="Epilog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Epilogue"/>
              <a:buNone/>
              <a:defRPr sz="5200" b="1" i="0" u="none" strike="noStrike" cap="none">
                <a:solidFill>
                  <a:srgbClr val="191919"/>
                </a:solidFill>
                <a:latin typeface="Epilogue"/>
                <a:ea typeface="Epilogue"/>
                <a:cs typeface="Epilogue"/>
                <a:sym typeface="Epilog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Epilogue"/>
              <a:buNone/>
              <a:defRPr sz="5200" b="1" i="0" u="none" strike="noStrike" cap="none">
                <a:solidFill>
                  <a:srgbClr val="191919"/>
                </a:solidFill>
                <a:latin typeface="Epilogue"/>
                <a:ea typeface="Epilogue"/>
                <a:cs typeface="Epilogue"/>
                <a:sym typeface="Epilogue"/>
              </a:defRPr>
            </a:lvl9pPr>
          </a:lstStyle>
          <a:p>
            <a:pPr algn="ctr"/>
            <a:r>
              <a:rPr lang="en-US" sz="3200" dirty="0"/>
              <a:t>Our Team</a:t>
            </a:r>
          </a:p>
        </p:txBody>
      </p:sp>
      <p:pic>
        <p:nvPicPr>
          <p:cNvPr id="5" name="Picture Placeholder 981">
            <a:extLst>
              <a:ext uri="{FF2B5EF4-FFF2-40B4-BE49-F238E27FC236}">
                <a16:creationId xmlns:a16="http://schemas.microsoft.com/office/drawing/2014/main" id="{731002B9-BC20-4138-F7E5-BD2DB6FBADC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5321" b="22243"/>
          <a:stretch>
            <a:fillRect/>
          </a:stretch>
        </p:blipFill>
        <p:spPr>
          <a:xfrm>
            <a:off x="1976251" y="670751"/>
            <a:ext cx="1495298" cy="1413001"/>
          </a:xfrm>
          <a:prstGeom prst="roundRect">
            <a:avLst>
              <a:gd name="adj" fmla="val 16667"/>
            </a:avLst>
          </a:prstGeom>
        </p:spPr>
      </p:pic>
      <p:pic>
        <p:nvPicPr>
          <p:cNvPr id="6" name="Picture Placeholder 981">
            <a:extLst>
              <a:ext uri="{FF2B5EF4-FFF2-40B4-BE49-F238E27FC236}">
                <a16:creationId xmlns:a16="http://schemas.microsoft.com/office/drawing/2014/main" id="{F18161E9-33F2-6B95-F850-4D186F872D3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752" b="2752"/>
          <a:stretch/>
        </p:blipFill>
        <p:spPr>
          <a:xfrm>
            <a:off x="5672453" y="688190"/>
            <a:ext cx="1495298" cy="1413001"/>
          </a:xfrm>
          <a:prstGeom prst="roundRect">
            <a:avLst>
              <a:gd name="adj" fmla="val 16667"/>
            </a:avLst>
          </a:prstGeom>
        </p:spPr>
      </p:pic>
      <p:pic>
        <p:nvPicPr>
          <p:cNvPr id="10" name="Picture Placeholder 981" descr="A person in a white shirt and blue tie standing in front of a staircase&#10;&#10;AI-generated content may be incorrect.">
            <a:extLst>
              <a:ext uri="{FF2B5EF4-FFF2-40B4-BE49-F238E27FC236}">
                <a16:creationId xmlns:a16="http://schemas.microsoft.com/office/drawing/2014/main" id="{32920742-B3B2-E4F1-9F27-33350E3E4D3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2088" t="3788" r="22223" b="50005"/>
          <a:stretch>
            <a:fillRect/>
          </a:stretch>
        </p:blipFill>
        <p:spPr>
          <a:xfrm>
            <a:off x="2971210" y="3372582"/>
            <a:ext cx="1331744" cy="1258449"/>
          </a:xfrm>
          <a:prstGeom prst="roundRect">
            <a:avLst>
              <a:gd name="adj" fmla="val 16667"/>
            </a:avLst>
          </a:prstGeom>
        </p:spPr>
      </p:pic>
      <p:pic>
        <p:nvPicPr>
          <p:cNvPr id="11" name="Picture Placeholder 981">
            <a:extLst>
              <a:ext uri="{FF2B5EF4-FFF2-40B4-BE49-F238E27FC236}">
                <a16:creationId xmlns:a16="http://schemas.microsoft.com/office/drawing/2014/main" id="{5ED5C5CC-D38C-90DA-A7A0-439A930B43C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2871" t="18529" r="12871" b="20453"/>
          <a:stretch>
            <a:fillRect/>
          </a:stretch>
        </p:blipFill>
        <p:spPr>
          <a:xfrm>
            <a:off x="959044" y="3372582"/>
            <a:ext cx="1331744" cy="1258449"/>
          </a:xfrm>
          <a:prstGeom prst="roundRect">
            <a:avLst>
              <a:gd name="adj" fmla="val 16667"/>
            </a:avLst>
          </a:prstGeom>
        </p:spPr>
      </p:pic>
      <p:pic>
        <p:nvPicPr>
          <p:cNvPr id="12" name="Picture Placeholder 981">
            <a:extLst>
              <a:ext uri="{FF2B5EF4-FFF2-40B4-BE49-F238E27FC236}">
                <a16:creationId xmlns:a16="http://schemas.microsoft.com/office/drawing/2014/main" id="{E4903DA8-0F69-37A8-3D18-9C66ED5A8FC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3329" t="7201" r="13329" b="19817"/>
          <a:stretch>
            <a:fillRect/>
          </a:stretch>
        </p:blipFill>
        <p:spPr>
          <a:xfrm>
            <a:off x="4984072" y="3372584"/>
            <a:ext cx="1331744" cy="1258449"/>
          </a:xfrm>
          <a:prstGeom prst="roundRect">
            <a:avLst>
              <a:gd name="adj" fmla="val 16667"/>
            </a:avLst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A71B96B-8639-DCBA-CFED-5F9DAAA7E141}"/>
              </a:ext>
            </a:extLst>
          </p:cNvPr>
          <p:cNvSpPr txBox="1"/>
          <p:nvPr/>
        </p:nvSpPr>
        <p:spPr>
          <a:xfrm>
            <a:off x="906596" y="2101191"/>
            <a:ext cx="3634608" cy="9029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lnSpc>
                <a:spcPts val="1875"/>
              </a:lnSpc>
              <a:spcAft>
                <a:spcPts val="375"/>
              </a:spcAft>
            </a:pPr>
            <a:r>
              <a:rPr lang="en-US" sz="1600" b="1" i="0" u="none" strike="noStrike">
                <a:solidFill>
                  <a:srgbClr val="053769"/>
                </a:solidFill>
                <a:effectLst/>
                <a:latin typeface="Roboto Slab" pitchFamily="2" charset="0"/>
              </a:rPr>
              <a:t>Supervisor</a:t>
            </a:r>
          </a:p>
          <a:p>
            <a:pPr algn="ctr" fontAlgn="base">
              <a:lnSpc>
                <a:spcPts val="1875"/>
              </a:lnSpc>
              <a:spcAft>
                <a:spcPts val="375"/>
              </a:spcAft>
            </a:pPr>
            <a:r>
              <a:rPr lang="en-US" sz="1600">
                <a:solidFill>
                  <a:srgbClr val="053769"/>
                </a:solidFill>
                <a:latin typeface="Roboto Slab" pitchFamily="2" charset="0"/>
              </a:rPr>
              <a:t>Prof</a:t>
            </a:r>
            <a:r>
              <a:rPr lang="en-US" sz="1600" b="0" i="0" u="none" strike="noStrike">
                <a:solidFill>
                  <a:srgbClr val="053769"/>
                </a:solidFill>
                <a:effectLst/>
                <a:latin typeface="Roboto Slab" pitchFamily="2" charset="0"/>
              </a:rPr>
              <a:t>. Samantha Rajapaksha</a:t>
            </a:r>
          </a:p>
          <a:p>
            <a:pPr algn="ctr" fontAlgn="base">
              <a:lnSpc>
                <a:spcPts val="1875"/>
              </a:lnSpc>
              <a:spcAft>
                <a:spcPts val="375"/>
              </a:spcAft>
            </a:pPr>
            <a:r>
              <a:rPr lang="en-US" sz="1200" b="0" i="0" u="none" strike="noStrike">
                <a:solidFill>
                  <a:srgbClr val="777777"/>
                </a:solidFill>
                <a:effectLst/>
                <a:latin typeface="Roboto Slab" pitchFamily="2" charset="0"/>
              </a:rPr>
              <a:t>Head | Department of Information Technology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99D3CF4-1DC2-A8EC-48C6-B7273C35BB7C}"/>
              </a:ext>
            </a:extLst>
          </p:cNvPr>
          <p:cNvSpPr txBox="1"/>
          <p:nvPr/>
        </p:nvSpPr>
        <p:spPr>
          <a:xfrm>
            <a:off x="4692678" y="2101191"/>
            <a:ext cx="3634608" cy="9029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lnSpc>
                <a:spcPts val="1875"/>
              </a:lnSpc>
              <a:spcAft>
                <a:spcPts val="375"/>
              </a:spcAft>
            </a:pPr>
            <a:r>
              <a:rPr lang="en-US" sz="1600" b="1" i="0" u="none" strike="noStrike">
                <a:solidFill>
                  <a:srgbClr val="053769"/>
                </a:solidFill>
                <a:effectLst/>
                <a:latin typeface="Roboto Slab" pitchFamily="2" charset="0"/>
              </a:rPr>
              <a:t>Co-Supervisor</a:t>
            </a:r>
          </a:p>
          <a:p>
            <a:pPr algn="ctr" fontAlgn="base">
              <a:lnSpc>
                <a:spcPts val="1875"/>
              </a:lnSpc>
              <a:spcAft>
                <a:spcPts val="375"/>
              </a:spcAft>
            </a:pPr>
            <a:r>
              <a:rPr lang="en-US" sz="1600">
                <a:solidFill>
                  <a:srgbClr val="053769"/>
                </a:solidFill>
                <a:latin typeface="Roboto Slab" pitchFamily="2" charset="0"/>
              </a:rPr>
              <a:t>Ms. </a:t>
            </a:r>
            <a:r>
              <a:rPr lang="en-US" sz="1600" b="0" i="0" u="none" strike="noStrike" err="1">
                <a:solidFill>
                  <a:srgbClr val="053769"/>
                </a:solidFill>
                <a:effectLst/>
                <a:latin typeface="Roboto Slab" pitchFamily="2" charset="0"/>
              </a:rPr>
              <a:t>Bhagyani</a:t>
            </a:r>
            <a:r>
              <a:rPr lang="en-US" sz="1600" b="0" i="0" u="none" strike="noStrike">
                <a:solidFill>
                  <a:srgbClr val="053769"/>
                </a:solidFill>
                <a:effectLst/>
                <a:latin typeface="Roboto Slab" pitchFamily="2" charset="0"/>
              </a:rPr>
              <a:t> Chathurika</a:t>
            </a:r>
          </a:p>
          <a:p>
            <a:pPr algn="ctr" fontAlgn="base">
              <a:lnSpc>
                <a:spcPts val="1875"/>
              </a:lnSpc>
              <a:spcAft>
                <a:spcPts val="375"/>
              </a:spcAft>
            </a:pPr>
            <a:r>
              <a:rPr lang="en-US" sz="1200">
                <a:solidFill>
                  <a:srgbClr val="777777"/>
                </a:solidFill>
                <a:latin typeface="Roboto Slab" pitchFamily="2" charset="0"/>
              </a:rPr>
              <a:t>Academic Coordinator (Matara) | Senior Lecture </a:t>
            </a:r>
            <a:endParaRPr lang="en-US" sz="1200" b="0" i="0" u="none" strike="noStrike">
              <a:solidFill>
                <a:srgbClr val="777777"/>
              </a:solidFill>
              <a:effectLst/>
              <a:latin typeface="Roboto Slab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95EB39E-85C7-6C72-5D9F-99C69F20702F}"/>
              </a:ext>
            </a:extLst>
          </p:cNvPr>
          <p:cNvSpPr txBox="1"/>
          <p:nvPr/>
        </p:nvSpPr>
        <p:spPr>
          <a:xfrm>
            <a:off x="959044" y="4680017"/>
            <a:ext cx="1331744" cy="3359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lnSpc>
                <a:spcPts val="1875"/>
              </a:lnSpc>
              <a:spcAft>
                <a:spcPts val="375"/>
              </a:spcAft>
            </a:pPr>
            <a:r>
              <a:rPr lang="en-US" sz="1600" b="0" i="0" u="none" strike="noStrike">
                <a:solidFill>
                  <a:srgbClr val="053769"/>
                </a:solidFill>
                <a:effectLst/>
                <a:latin typeface="Roboto Slab" pitchFamily="2" charset="0"/>
              </a:rPr>
              <a:t>Ushan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4017860-AC24-1827-04A7-460E2FAD5966}"/>
              </a:ext>
            </a:extLst>
          </p:cNvPr>
          <p:cNvSpPr txBox="1"/>
          <p:nvPr/>
        </p:nvSpPr>
        <p:spPr>
          <a:xfrm>
            <a:off x="2971210" y="4680017"/>
            <a:ext cx="1331744" cy="3359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lnSpc>
                <a:spcPts val="1875"/>
              </a:lnSpc>
              <a:spcAft>
                <a:spcPts val="375"/>
              </a:spcAft>
            </a:pPr>
            <a:r>
              <a:rPr lang="en-US" sz="1600" b="0" i="0" u="none" strike="noStrike">
                <a:solidFill>
                  <a:srgbClr val="053769"/>
                </a:solidFill>
                <a:effectLst/>
                <a:latin typeface="Roboto Slab" pitchFamily="2" charset="0"/>
              </a:rPr>
              <a:t>Malshan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062E3BB-DBB9-0814-BF5C-4AC09037F66F}"/>
              </a:ext>
            </a:extLst>
          </p:cNvPr>
          <p:cNvSpPr txBox="1"/>
          <p:nvPr/>
        </p:nvSpPr>
        <p:spPr>
          <a:xfrm>
            <a:off x="4983376" y="4680017"/>
            <a:ext cx="1331744" cy="3359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lnSpc>
                <a:spcPts val="1875"/>
              </a:lnSpc>
              <a:spcAft>
                <a:spcPts val="375"/>
              </a:spcAft>
            </a:pPr>
            <a:r>
              <a:rPr lang="en-US" sz="1600" b="0" i="0" u="none" strike="noStrike" err="1">
                <a:solidFill>
                  <a:srgbClr val="053769"/>
                </a:solidFill>
                <a:effectLst/>
                <a:latin typeface="Roboto Slab" pitchFamily="2" charset="0"/>
              </a:rPr>
              <a:t>Ridmi</a:t>
            </a:r>
            <a:endParaRPr lang="en-US" sz="1600" b="0" i="0" u="none" strike="noStrike">
              <a:solidFill>
                <a:srgbClr val="053769"/>
              </a:solidFill>
              <a:effectLst/>
              <a:latin typeface="Roboto Slab" pitchFamily="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5505E66-1D7A-E28E-1567-D0ACA94B2F55}"/>
              </a:ext>
            </a:extLst>
          </p:cNvPr>
          <p:cNvSpPr txBox="1"/>
          <p:nvPr/>
        </p:nvSpPr>
        <p:spPr>
          <a:xfrm>
            <a:off x="6995542" y="4680017"/>
            <a:ext cx="1331744" cy="3359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lnSpc>
                <a:spcPts val="1875"/>
              </a:lnSpc>
              <a:spcAft>
                <a:spcPts val="375"/>
              </a:spcAft>
            </a:pPr>
            <a:r>
              <a:rPr lang="en-US" sz="1600" b="0" i="0" u="none" strike="noStrike">
                <a:solidFill>
                  <a:srgbClr val="053769"/>
                </a:solidFill>
                <a:effectLst/>
                <a:latin typeface="Roboto Slab" pitchFamily="2" charset="0"/>
              </a:rPr>
              <a:t>Lashini</a:t>
            </a:r>
          </a:p>
        </p:txBody>
      </p:sp>
      <p:pic>
        <p:nvPicPr>
          <p:cNvPr id="2" name="Picture 1" descr="A person with her arms crossed&#10;&#10;AI-generated content may be incorrect.">
            <a:extLst>
              <a:ext uri="{FF2B5EF4-FFF2-40B4-BE49-F238E27FC236}">
                <a16:creationId xmlns:a16="http://schemas.microsoft.com/office/drawing/2014/main" id="{6BF5F6C8-45B6-22A4-3663-9CD04FA2CF6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92470" y="3294529"/>
            <a:ext cx="1420345" cy="14119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1780987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2">
          <a:extLst>
            <a:ext uri="{FF2B5EF4-FFF2-40B4-BE49-F238E27FC236}">
              <a16:creationId xmlns:a16="http://schemas.microsoft.com/office/drawing/2014/main" id="{6C91D897-56AE-B4E8-6C6F-F247571AC3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110;p34">
            <a:extLst>
              <a:ext uri="{FF2B5EF4-FFF2-40B4-BE49-F238E27FC236}">
                <a16:creationId xmlns:a16="http://schemas.microsoft.com/office/drawing/2014/main" id="{7B8BECD7-C747-0482-36A7-A80198F9301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173934" y="495763"/>
            <a:ext cx="9161931" cy="58138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-US" sz="2800" u="sng"/>
              <a:t>Component Overview</a:t>
            </a:r>
            <a:endParaRPr lang="en-US"/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D1868328-A82F-10FB-0F32-B58182D5F29E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1168910" y="1405399"/>
            <a:ext cx="7976575" cy="3323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85750" indent="-285750" eaLnBrk="0" fontAlgn="base" hangingPunct="0">
              <a:lnSpc>
                <a:spcPct val="200000"/>
              </a:lnSpc>
              <a:buClrTx/>
              <a:buSzTx/>
            </a:pPr>
            <a:r>
              <a:rPr lang="en-US" altLang="en-US" sz="1500">
                <a:solidFill>
                  <a:schemeClr val="tx1"/>
                </a:solidFill>
                <a:latin typeface="Arial"/>
                <a:cs typeface="Arial"/>
              </a:rPr>
              <a:t>Automatically generates ICT exam papers for Grade 10 &amp; 11.</a:t>
            </a:r>
            <a:endParaRPr lang="en-US" sz="1500">
              <a:solidFill>
                <a:schemeClr val="tx1"/>
              </a:solidFill>
              <a:latin typeface="Arial"/>
              <a:cs typeface="Arial"/>
            </a:endParaRPr>
          </a:p>
          <a:p>
            <a:pPr marL="285750" indent="-28575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en-US" sz="1500">
                <a:solidFill>
                  <a:schemeClr val="tx1"/>
                </a:solidFill>
                <a:latin typeface="Arial"/>
                <a:cs typeface="Arial"/>
              </a:rPr>
              <a:t>Uses Machine Learning and Bloom’s Taxonomy </a:t>
            </a:r>
            <a:r>
              <a:rPr kumimoji="0" lang="en-US" sz="15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/>
                <a:cs typeface="Arial"/>
              </a:rPr>
              <a:t>to </a:t>
            </a:r>
            <a:r>
              <a:rPr lang="en-US" sz="1500">
                <a:solidFill>
                  <a:schemeClr val="tx1"/>
                </a:solidFill>
                <a:latin typeface="Arial"/>
                <a:cs typeface="Arial"/>
              </a:rPr>
              <a:t>create balanced papers</a:t>
            </a:r>
            <a:r>
              <a:rPr kumimoji="0" lang="en-US" sz="15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/>
                <a:cs typeface="Arial"/>
              </a:rPr>
              <a:t>.</a:t>
            </a:r>
            <a:endParaRPr lang="en-US"/>
          </a:p>
          <a:p>
            <a:pPr marL="285750" indent="-28575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en-US" sz="1500">
                <a:solidFill>
                  <a:schemeClr val="tx1"/>
                </a:solidFill>
                <a:latin typeface="Arial"/>
                <a:cs typeface="Arial"/>
              </a:rPr>
              <a:t>Teachers upload questions </a:t>
            </a:r>
            <a:r>
              <a:rPr kumimoji="0" lang="en-US" sz="150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/>
                <a:cs typeface="Arial"/>
              </a:rPr>
              <a:t>to </a:t>
            </a:r>
            <a:r>
              <a:rPr lang="en-US" sz="1500">
                <a:solidFill>
                  <a:schemeClr val="tx1"/>
                </a:solidFill>
                <a:latin typeface="Arial"/>
                <a:cs typeface="Arial"/>
              </a:rPr>
              <a:t>a question bank.</a:t>
            </a:r>
            <a:endParaRPr lang="en-US"/>
          </a:p>
          <a:p>
            <a:pPr marL="285750" indent="-28575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en-US" sz="1500">
                <a:solidFill>
                  <a:schemeClr val="tx1"/>
                </a:solidFill>
                <a:latin typeface="Arial"/>
                <a:cs typeface="Arial"/>
              </a:rPr>
              <a:t>System analyzes questions using the Sentence Transformer AI model.</a:t>
            </a:r>
            <a:endParaRPr lang="en-US"/>
          </a:p>
          <a:p>
            <a:pPr marL="285750" indent="-28575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en-US" sz="1500">
                <a:solidFill>
                  <a:schemeClr val="tx1"/>
                </a:solidFill>
                <a:latin typeface="Arial"/>
                <a:cs typeface="Arial"/>
              </a:rPr>
              <a:t>Identifies difficulty level and Bloom’s cognitive level</a:t>
            </a:r>
            <a:r>
              <a:rPr kumimoji="0" lang="en-US" sz="15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/>
                <a:cs typeface="Arial"/>
              </a:rPr>
              <a:t>.</a:t>
            </a:r>
            <a:endParaRPr lang="en-US">
              <a:solidFill>
                <a:schemeClr val="tx1"/>
              </a:solidFill>
            </a:endParaRPr>
          </a:p>
          <a:p>
            <a:pPr marL="285750" indent="-28575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en-US" sz="1500">
                <a:solidFill>
                  <a:schemeClr val="tx1"/>
                </a:solidFill>
                <a:latin typeface="Arial"/>
                <a:cs typeface="Arial"/>
              </a:rPr>
              <a:t>Ensures balanced difficulty and full syllabus coverage</a:t>
            </a:r>
            <a:r>
              <a:rPr kumimoji="0" lang="en-US" sz="15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/>
                <a:cs typeface="Arial"/>
              </a:rPr>
              <a:t>.</a:t>
            </a:r>
            <a:endParaRPr lang="en-US"/>
          </a:p>
          <a:p>
            <a:pPr marL="285750" indent="-28575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endParaRPr lang="en-US" altLang="en-US" sz="1500">
              <a:solidFill>
                <a:schemeClr val="tx1"/>
              </a:solidFill>
              <a:latin typeface="Arial"/>
            </a:endParaRPr>
          </a:p>
        </p:txBody>
      </p:sp>
      <p:sp>
        <p:nvSpPr>
          <p:cNvPr id="79" name="Google Shape;949;p30">
            <a:extLst>
              <a:ext uri="{FF2B5EF4-FFF2-40B4-BE49-F238E27FC236}">
                <a16:creationId xmlns:a16="http://schemas.microsoft.com/office/drawing/2014/main" id="{2C28C479-711F-ECA7-FC7A-2EFE417E9432}"/>
              </a:ext>
            </a:extLst>
          </p:cNvPr>
          <p:cNvSpPr txBox="1">
            <a:spLocks/>
          </p:cNvSpPr>
          <p:nvPr/>
        </p:nvSpPr>
        <p:spPr>
          <a:xfrm>
            <a:off x="0" y="4834812"/>
            <a:ext cx="9144000" cy="318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9pPr>
          </a:lstStyle>
          <a:p>
            <a:pPr algn="ctr"/>
            <a:r>
              <a:rPr lang="en-US" sz="1200">
                <a:latin typeface="Arial"/>
              </a:rPr>
              <a:t>IT22120052 | Hettiarachchi R.H | 25-26J-162</a:t>
            </a:r>
          </a:p>
        </p:txBody>
      </p:sp>
    </p:spTree>
    <p:extLst>
      <p:ext uri="{BB962C8B-B14F-4D97-AF65-F5344CB8AC3E}">
        <p14:creationId xmlns:p14="http://schemas.microsoft.com/office/powerpoint/2010/main" val="30278737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16016E9-AFB6-4ADD-2C07-104BD560BAF1}"/>
              </a:ext>
            </a:extLst>
          </p:cNvPr>
          <p:cNvSpPr>
            <a:spLocks noGrp="1"/>
          </p:cNvSpPr>
          <p:nvPr>
            <p:ph type="pic" idx="3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76" name="Google Shape;1532;p48">
            <a:extLst>
              <a:ext uri="{FF2B5EF4-FFF2-40B4-BE49-F238E27FC236}">
                <a16:creationId xmlns:a16="http://schemas.microsoft.com/office/drawing/2014/main" id="{CAA54B0A-9016-62CE-5D42-E2DEA6BDB8F0}"/>
              </a:ext>
            </a:extLst>
          </p:cNvPr>
          <p:cNvGrpSpPr/>
          <p:nvPr/>
        </p:nvGrpSpPr>
        <p:grpSpPr>
          <a:xfrm>
            <a:off x="7861927" y="3976691"/>
            <a:ext cx="1153898" cy="1166749"/>
            <a:chOff x="6568493" y="8"/>
            <a:chExt cx="1820607" cy="1840590"/>
          </a:xfrm>
        </p:grpSpPr>
        <p:sp>
          <p:nvSpPr>
            <p:cNvPr id="6" name="Google Shape;1533;p48">
              <a:extLst>
                <a:ext uri="{FF2B5EF4-FFF2-40B4-BE49-F238E27FC236}">
                  <a16:creationId xmlns:a16="http://schemas.microsoft.com/office/drawing/2014/main" id="{7E5D7EF4-7B10-76D9-72A6-AC9CB607077A}"/>
                </a:ext>
              </a:extLst>
            </p:cNvPr>
            <p:cNvSpPr/>
            <p:nvPr/>
          </p:nvSpPr>
          <p:spPr>
            <a:xfrm>
              <a:off x="6737915" y="169351"/>
              <a:ext cx="1651185" cy="1671247"/>
            </a:xfrm>
            <a:custGeom>
              <a:avLst/>
              <a:gdLst/>
              <a:ahLst/>
              <a:cxnLst/>
              <a:rect l="l" t="t" r="r" b="b"/>
              <a:pathLst>
                <a:path w="1959864" h="1983676" extrusionOk="0">
                  <a:moveTo>
                    <a:pt x="1868520" y="0"/>
                  </a:moveTo>
                  <a:lnTo>
                    <a:pt x="91345" y="0"/>
                  </a:lnTo>
                  <a:cubicBezTo>
                    <a:pt x="40958" y="0"/>
                    <a:pt x="0" y="40958"/>
                    <a:pt x="0" y="91345"/>
                  </a:cubicBezTo>
                  <a:lnTo>
                    <a:pt x="0" y="1892427"/>
                  </a:lnTo>
                  <a:cubicBezTo>
                    <a:pt x="0" y="1942814"/>
                    <a:pt x="40958" y="1983677"/>
                    <a:pt x="91345" y="1983677"/>
                  </a:cubicBezTo>
                  <a:lnTo>
                    <a:pt x="1868520" y="1983677"/>
                  </a:lnTo>
                  <a:cubicBezTo>
                    <a:pt x="1918906" y="1983677"/>
                    <a:pt x="1959864" y="1942814"/>
                    <a:pt x="1959864" y="1892427"/>
                  </a:cubicBezTo>
                  <a:lnTo>
                    <a:pt x="1959864" y="91345"/>
                  </a:lnTo>
                  <a:cubicBezTo>
                    <a:pt x="1959864" y="40958"/>
                    <a:pt x="1918906" y="0"/>
                    <a:pt x="1868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" name="Google Shape;1534;p48">
              <a:extLst>
                <a:ext uri="{FF2B5EF4-FFF2-40B4-BE49-F238E27FC236}">
                  <a16:creationId xmlns:a16="http://schemas.microsoft.com/office/drawing/2014/main" id="{05BC9B20-9DD5-ED2C-3F45-9973B3B6E364}"/>
                </a:ext>
              </a:extLst>
            </p:cNvPr>
            <p:cNvSpPr/>
            <p:nvPr/>
          </p:nvSpPr>
          <p:spPr>
            <a:xfrm>
              <a:off x="6653203" y="8"/>
              <a:ext cx="1651185" cy="1671247"/>
            </a:xfrm>
            <a:custGeom>
              <a:avLst/>
              <a:gdLst/>
              <a:ahLst/>
              <a:cxnLst/>
              <a:rect l="l" t="t" r="r" b="b"/>
              <a:pathLst>
                <a:path w="1959864" h="1983676" extrusionOk="0">
                  <a:moveTo>
                    <a:pt x="1868519" y="0"/>
                  </a:moveTo>
                  <a:lnTo>
                    <a:pt x="91345" y="0"/>
                  </a:lnTo>
                  <a:cubicBezTo>
                    <a:pt x="40958" y="0"/>
                    <a:pt x="0" y="40958"/>
                    <a:pt x="0" y="91345"/>
                  </a:cubicBezTo>
                  <a:lnTo>
                    <a:pt x="0" y="1892427"/>
                  </a:lnTo>
                  <a:cubicBezTo>
                    <a:pt x="0" y="1942814"/>
                    <a:pt x="40958" y="1983677"/>
                    <a:pt x="91345" y="1983677"/>
                  </a:cubicBezTo>
                  <a:lnTo>
                    <a:pt x="1868519" y="1983677"/>
                  </a:lnTo>
                  <a:cubicBezTo>
                    <a:pt x="1918907" y="1983677"/>
                    <a:pt x="1959865" y="1942814"/>
                    <a:pt x="1959865" y="1892427"/>
                  </a:cubicBezTo>
                  <a:lnTo>
                    <a:pt x="1959865" y="91345"/>
                  </a:lnTo>
                  <a:cubicBezTo>
                    <a:pt x="1959865" y="40958"/>
                    <a:pt x="1918907" y="0"/>
                    <a:pt x="18685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8" name="Google Shape;1535;p48">
              <a:extLst>
                <a:ext uri="{FF2B5EF4-FFF2-40B4-BE49-F238E27FC236}">
                  <a16:creationId xmlns:a16="http://schemas.microsoft.com/office/drawing/2014/main" id="{0A192646-CAC9-C1B5-0171-28A190D33A12}"/>
                </a:ext>
              </a:extLst>
            </p:cNvPr>
            <p:cNvGrpSpPr/>
            <p:nvPr/>
          </p:nvGrpSpPr>
          <p:grpSpPr>
            <a:xfrm>
              <a:off x="6568493" y="84720"/>
              <a:ext cx="1649109" cy="1669065"/>
              <a:chOff x="8921020" y="472154"/>
              <a:chExt cx="1959958" cy="1983676"/>
            </a:xfrm>
          </p:grpSpPr>
          <p:sp>
            <p:nvSpPr>
              <p:cNvPr id="70" name="Google Shape;1536;p48">
                <a:extLst>
                  <a:ext uri="{FF2B5EF4-FFF2-40B4-BE49-F238E27FC236}">
                    <a16:creationId xmlns:a16="http://schemas.microsoft.com/office/drawing/2014/main" id="{377D0C99-E50B-23A4-FF8E-185CD069EA00}"/>
                  </a:ext>
                </a:extLst>
              </p:cNvPr>
              <p:cNvSpPr/>
              <p:nvPr/>
            </p:nvSpPr>
            <p:spPr>
              <a:xfrm>
                <a:off x="8921114" y="472154"/>
                <a:ext cx="1959864" cy="1983676"/>
              </a:xfrm>
              <a:custGeom>
                <a:avLst/>
                <a:gdLst/>
                <a:ahLst/>
                <a:cxnLst/>
                <a:rect l="l" t="t" r="r" b="b"/>
                <a:pathLst>
                  <a:path w="1959864" h="1983676" extrusionOk="0">
                    <a:moveTo>
                      <a:pt x="1959864" y="91345"/>
                    </a:moveTo>
                    <a:lnTo>
                      <a:pt x="1959864" y="1892427"/>
                    </a:lnTo>
                    <a:cubicBezTo>
                      <a:pt x="1959864" y="1942814"/>
                      <a:pt x="1918907" y="1983677"/>
                      <a:pt x="1868520" y="1983677"/>
                    </a:cubicBezTo>
                    <a:lnTo>
                      <a:pt x="91345" y="1983677"/>
                    </a:lnTo>
                    <a:cubicBezTo>
                      <a:pt x="40958" y="1983677"/>
                      <a:pt x="0" y="1942814"/>
                      <a:pt x="0" y="1892427"/>
                    </a:cubicBezTo>
                    <a:lnTo>
                      <a:pt x="0" y="91345"/>
                    </a:lnTo>
                    <a:cubicBezTo>
                      <a:pt x="0" y="40958"/>
                      <a:pt x="40958" y="0"/>
                      <a:pt x="91345" y="0"/>
                    </a:cubicBezTo>
                    <a:lnTo>
                      <a:pt x="1868520" y="0"/>
                    </a:lnTo>
                    <a:cubicBezTo>
                      <a:pt x="1918907" y="0"/>
                      <a:pt x="1959864" y="40958"/>
                      <a:pt x="1959864" y="91345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" name="Google Shape;1537;p48">
                <a:extLst>
                  <a:ext uri="{FF2B5EF4-FFF2-40B4-BE49-F238E27FC236}">
                    <a16:creationId xmlns:a16="http://schemas.microsoft.com/office/drawing/2014/main" id="{93635BC9-5BBC-49F0-9C99-5AF0EAD9928C}"/>
                  </a:ext>
                </a:extLst>
              </p:cNvPr>
              <p:cNvSpPr/>
              <p:nvPr/>
            </p:nvSpPr>
            <p:spPr>
              <a:xfrm>
                <a:off x="8921020" y="472154"/>
                <a:ext cx="1959958" cy="172307"/>
              </a:xfrm>
              <a:custGeom>
                <a:avLst/>
                <a:gdLst/>
                <a:ahLst/>
                <a:cxnLst/>
                <a:rect l="l" t="t" r="r" b="b"/>
                <a:pathLst>
                  <a:path w="1959958" h="172307" extrusionOk="0">
                    <a:moveTo>
                      <a:pt x="1959959" y="91345"/>
                    </a:moveTo>
                    <a:lnTo>
                      <a:pt x="1959959" y="172307"/>
                    </a:lnTo>
                    <a:lnTo>
                      <a:pt x="0" y="172307"/>
                    </a:lnTo>
                    <a:lnTo>
                      <a:pt x="0" y="91345"/>
                    </a:lnTo>
                    <a:cubicBezTo>
                      <a:pt x="0" y="40958"/>
                      <a:pt x="40957" y="0"/>
                      <a:pt x="91344" y="0"/>
                    </a:cubicBezTo>
                    <a:lnTo>
                      <a:pt x="1868519" y="0"/>
                    </a:lnTo>
                    <a:cubicBezTo>
                      <a:pt x="1918906" y="0"/>
                      <a:pt x="1959864" y="40958"/>
                      <a:pt x="1959864" y="91345"/>
                    </a:cubicBezTo>
                    <a:close/>
                  </a:path>
                </a:pathLst>
              </a:custGeom>
              <a:solidFill>
                <a:srgbClr val="000000">
                  <a:alpha val="100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72" name="Google Shape;1538;p48">
                <a:extLst>
                  <a:ext uri="{FF2B5EF4-FFF2-40B4-BE49-F238E27FC236}">
                    <a16:creationId xmlns:a16="http://schemas.microsoft.com/office/drawing/2014/main" id="{321EA5BA-77FC-5DB2-595E-CA44B2309DCB}"/>
                  </a:ext>
                </a:extLst>
              </p:cNvPr>
              <p:cNvGrpSpPr/>
              <p:nvPr/>
            </p:nvGrpSpPr>
            <p:grpSpPr>
              <a:xfrm>
                <a:off x="9011888" y="537781"/>
                <a:ext cx="255174" cy="64389"/>
                <a:chOff x="9011888" y="537781"/>
                <a:chExt cx="255174" cy="64389"/>
              </a:xfrm>
            </p:grpSpPr>
            <p:sp>
              <p:nvSpPr>
                <p:cNvPr id="73" name="Google Shape;1539;p48">
                  <a:extLst>
                    <a:ext uri="{FF2B5EF4-FFF2-40B4-BE49-F238E27FC236}">
                      <a16:creationId xmlns:a16="http://schemas.microsoft.com/office/drawing/2014/main" id="{40AAC4F8-7B1E-B9BF-AB9B-6A2654631469}"/>
                    </a:ext>
                  </a:extLst>
                </p:cNvPr>
                <p:cNvSpPr/>
                <p:nvPr/>
              </p:nvSpPr>
              <p:spPr>
                <a:xfrm>
                  <a:off x="9202673" y="537781"/>
                  <a:ext cx="64389" cy="643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389" h="64389" extrusionOk="0">
                      <a:moveTo>
                        <a:pt x="64389" y="32195"/>
                      </a:moveTo>
                      <a:cubicBezTo>
                        <a:pt x="64389" y="50006"/>
                        <a:pt x="50006" y="64389"/>
                        <a:pt x="32195" y="64389"/>
                      </a:cubicBezTo>
                      <a:cubicBezTo>
                        <a:pt x="14383" y="64389"/>
                        <a:pt x="0" y="50006"/>
                        <a:pt x="0" y="32195"/>
                      </a:cubicBezTo>
                      <a:cubicBezTo>
                        <a:pt x="0" y="14383"/>
                        <a:pt x="14383" y="0"/>
                        <a:pt x="32195" y="0"/>
                      </a:cubicBezTo>
                      <a:cubicBezTo>
                        <a:pt x="50006" y="0"/>
                        <a:pt x="64389" y="14383"/>
                        <a:pt x="64389" y="32195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4" name="Google Shape;1540;p48">
                  <a:extLst>
                    <a:ext uri="{FF2B5EF4-FFF2-40B4-BE49-F238E27FC236}">
                      <a16:creationId xmlns:a16="http://schemas.microsoft.com/office/drawing/2014/main" id="{DC3A8818-5BEF-CCB1-1753-C0E51690E298}"/>
                    </a:ext>
                  </a:extLst>
                </p:cNvPr>
                <p:cNvSpPr/>
                <p:nvPr/>
              </p:nvSpPr>
              <p:spPr>
                <a:xfrm>
                  <a:off x="9107233" y="537781"/>
                  <a:ext cx="64389" cy="643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389" h="64389" extrusionOk="0">
                      <a:moveTo>
                        <a:pt x="64389" y="32195"/>
                      </a:moveTo>
                      <a:cubicBezTo>
                        <a:pt x="64389" y="50006"/>
                        <a:pt x="50006" y="64389"/>
                        <a:pt x="32195" y="64389"/>
                      </a:cubicBezTo>
                      <a:cubicBezTo>
                        <a:pt x="14383" y="64389"/>
                        <a:pt x="0" y="50006"/>
                        <a:pt x="0" y="32195"/>
                      </a:cubicBezTo>
                      <a:cubicBezTo>
                        <a:pt x="0" y="14383"/>
                        <a:pt x="14383" y="0"/>
                        <a:pt x="32195" y="0"/>
                      </a:cubicBezTo>
                      <a:cubicBezTo>
                        <a:pt x="50006" y="0"/>
                        <a:pt x="64389" y="14383"/>
                        <a:pt x="64389" y="32195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5" name="Google Shape;1541;p48">
                  <a:extLst>
                    <a:ext uri="{FF2B5EF4-FFF2-40B4-BE49-F238E27FC236}">
                      <a16:creationId xmlns:a16="http://schemas.microsoft.com/office/drawing/2014/main" id="{8EC39D52-351B-9BF2-54CE-AE01D21C5A16}"/>
                    </a:ext>
                  </a:extLst>
                </p:cNvPr>
                <p:cNvSpPr/>
                <p:nvPr/>
              </p:nvSpPr>
              <p:spPr>
                <a:xfrm>
                  <a:off x="9011888" y="537781"/>
                  <a:ext cx="64389" cy="643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389" h="64389" extrusionOk="0">
                      <a:moveTo>
                        <a:pt x="64389" y="32195"/>
                      </a:moveTo>
                      <a:cubicBezTo>
                        <a:pt x="64389" y="50006"/>
                        <a:pt x="50006" y="64389"/>
                        <a:pt x="32195" y="64389"/>
                      </a:cubicBezTo>
                      <a:cubicBezTo>
                        <a:pt x="14383" y="64389"/>
                        <a:pt x="0" y="50006"/>
                        <a:pt x="0" y="32195"/>
                      </a:cubicBezTo>
                      <a:cubicBezTo>
                        <a:pt x="0" y="14383"/>
                        <a:pt x="14383" y="0"/>
                        <a:pt x="32195" y="0"/>
                      </a:cubicBezTo>
                      <a:cubicBezTo>
                        <a:pt x="50006" y="0"/>
                        <a:pt x="64389" y="14383"/>
                        <a:pt x="64389" y="32195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9" name="Google Shape;1542;p48">
              <a:extLst>
                <a:ext uri="{FF2B5EF4-FFF2-40B4-BE49-F238E27FC236}">
                  <a16:creationId xmlns:a16="http://schemas.microsoft.com/office/drawing/2014/main" id="{C8D1962D-5B42-378D-28B5-143F8CE4A0CD}"/>
                </a:ext>
              </a:extLst>
            </p:cNvPr>
            <p:cNvGrpSpPr/>
            <p:nvPr/>
          </p:nvGrpSpPr>
          <p:grpSpPr>
            <a:xfrm>
              <a:off x="6795939" y="406334"/>
              <a:ext cx="1194216" cy="1228755"/>
              <a:chOff x="9191339" y="854392"/>
              <a:chExt cx="1419320" cy="1460372"/>
            </a:xfrm>
          </p:grpSpPr>
          <p:grpSp>
            <p:nvGrpSpPr>
              <p:cNvPr id="37" name="Google Shape;1543;p48">
                <a:extLst>
                  <a:ext uri="{FF2B5EF4-FFF2-40B4-BE49-F238E27FC236}">
                    <a16:creationId xmlns:a16="http://schemas.microsoft.com/office/drawing/2014/main" id="{F5F59D6E-704A-992F-F0D2-FD31CA0AC9C7}"/>
                  </a:ext>
                </a:extLst>
              </p:cNvPr>
              <p:cNvGrpSpPr/>
              <p:nvPr/>
            </p:nvGrpSpPr>
            <p:grpSpPr>
              <a:xfrm>
                <a:off x="9191339" y="1884045"/>
                <a:ext cx="604932" cy="420243"/>
                <a:chOff x="9191339" y="1884045"/>
                <a:chExt cx="604932" cy="420243"/>
              </a:xfrm>
            </p:grpSpPr>
            <p:sp>
              <p:nvSpPr>
                <p:cNvPr id="60" name="Google Shape;1544;p48">
                  <a:extLst>
                    <a:ext uri="{FF2B5EF4-FFF2-40B4-BE49-F238E27FC236}">
                      <a16:creationId xmlns:a16="http://schemas.microsoft.com/office/drawing/2014/main" id="{E5035014-2A5B-1C37-71BA-2F52A2353B72}"/>
                    </a:ext>
                  </a:extLst>
                </p:cNvPr>
                <p:cNvSpPr/>
                <p:nvPr/>
              </p:nvSpPr>
              <p:spPr>
                <a:xfrm>
                  <a:off x="9191339" y="1884045"/>
                  <a:ext cx="237077" cy="529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077" h="52959" extrusionOk="0">
                      <a:moveTo>
                        <a:pt x="0" y="0"/>
                      </a:moveTo>
                      <a:lnTo>
                        <a:pt x="237077" y="0"/>
                      </a:lnTo>
                      <a:lnTo>
                        <a:pt x="237077" y="52959"/>
                      </a:lnTo>
                      <a:lnTo>
                        <a:pt x="0" y="52959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1" name="Google Shape;1545;p48">
                  <a:extLst>
                    <a:ext uri="{FF2B5EF4-FFF2-40B4-BE49-F238E27FC236}">
                      <a16:creationId xmlns:a16="http://schemas.microsoft.com/office/drawing/2014/main" id="{2B4E8FB8-0C6E-1CC3-D253-1250E5DF4422}"/>
                    </a:ext>
                  </a:extLst>
                </p:cNvPr>
                <p:cNvSpPr/>
                <p:nvPr/>
              </p:nvSpPr>
              <p:spPr>
                <a:xfrm>
                  <a:off x="9449466" y="1884045"/>
                  <a:ext cx="182498" cy="529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498" h="52959" extrusionOk="0">
                      <a:moveTo>
                        <a:pt x="0" y="0"/>
                      </a:moveTo>
                      <a:lnTo>
                        <a:pt x="182499" y="0"/>
                      </a:lnTo>
                      <a:lnTo>
                        <a:pt x="182499" y="52959"/>
                      </a:lnTo>
                      <a:lnTo>
                        <a:pt x="0" y="52959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2" name="Google Shape;1546;p48">
                  <a:extLst>
                    <a:ext uri="{FF2B5EF4-FFF2-40B4-BE49-F238E27FC236}">
                      <a16:creationId xmlns:a16="http://schemas.microsoft.com/office/drawing/2014/main" id="{5C44C001-11EF-8D1B-6455-994AAC9AFEC2}"/>
                    </a:ext>
                  </a:extLst>
                </p:cNvPr>
                <p:cNvSpPr/>
                <p:nvPr/>
              </p:nvSpPr>
              <p:spPr>
                <a:xfrm>
                  <a:off x="9651396" y="1884045"/>
                  <a:ext cx="144875" cy="529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875" h="52959" extrusionOk="0">
                      <a:moveTo>
                        <a:pt x="0" y="0"/>
                      </a:moveTo>
                      <a:lnTo>
                        <a:pt x="144876" y="0"/>
                      </a:lnTo>
                      <a:lnTo>
                        <a:pt x="144876" y="52959"/>
                      </a:lnTo>
                      <a:lnTo>
                        <a:pt x="0" y="52959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3" name="Google Shape;1547;p48">
                  <a:extLst>
                    <a:ext uri="{FF2B5EF4-FFF2-40B4-BE49-F238E27FC236}">
                      <a16:creationId xmlns:a16="http://schemas.microsoft.com/office/drawing/2014/main" id="{0D29A391-2CAB-D5C9-1ECC-DF13D8F905FE}"/>
                    </a:ext>
                  </a:extLst>
                </p:cNvPr>
                <p:cNvSpPr/>
                <p:nvPr/>
              </p:nvSpPr>
              <p:spPr>
                <a:xfrm>
                  <a:off x="9308306" y="2006536"/>
                  <a:ext cx="487965" cy="529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7965" h="52959" extrusionOk="0">
                      <a:moveTo>
                        <a:pt x="0" y="0"/>
                      </a:moveTo>
                      <a:lnTo>
                        <a:pt x="487966" y="0"/>
                      </a:lnTo>
                      <a:lnTo>
                        <a:pt x="487966" y="52959"/>
                      </a:lnTo>
                      <a:lnTo>
                        <a:pt x="0" y="52959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4" name="Google Shape;1548;p48">
                  <a:extLst>
                    <a:ext uri="{FF2B5EF4-FFF2-40B4-BE49-F238E27FC236}">
                      <a16:creationId xmlns:a16="http://schemas.microsoft.com/office/drawing/2014/main" id="{FC5BAC61-FB95-ED6D-7DA6-A1CE587A55DA}"/>
                    </a:ext>
                  </a:extLst>
                </p:cNvPr>
                <p:cNvSpPr/>
                <p:nvPr/>
              </p:nvSpPr>
              <p:spPr>
                <a:xfrm>
                  <a:off x="9191339" y="2006536"/>
                  <a:ext cx="89630" cy="529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630" h="52959" extrusionOk="0">
                      <a:moveTo>
                        <a:pt x="0" y="0"/>
                      </a:moveTo>
                      <a:lnTo>
                        <a:pt x="89630" y="0"/>
                      </a:lnTo>
                      <a:lnTo>
                        <a:pt x="89630" y="52959"/>
                      </a:lnTo>
                      <a:lnTo>
                        <a:pt x="0" y="52959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5" name="Google Shape;1549;p48">
                  <a:extLst>
                    <a:ext uri="{FF2B5EF4-FFF2-40B4-BE49-F238E27FC236}">
                      <a16:creationId xmlns:a16="http://schemas.microsoft.com/office/drawing/2014/main" id="{867852D9-EFA4-CCBD-34E6-0891866F6932}"/>
                    </a:ext>
                  </a:extLst>
                </p:cNvPr>
                <p:cNvSpPr/>
                <p:nvPr/>
              </p:nvSpPr>
              <p:spPr>
                <a:xfrm>
                  <a:off x="9460325" y="2128932"/>
                  <a:ext cx="230790" cy="529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790" h="52959" extrusionOk="0">
                      <a:moveTo>
                        <a:pt x="0" y="0"/>
                      </a:moveTo>
                      <a:lnTo>
                        <a:pt x="230791" y="0"/>
                      </a:lnTo>
                      <a:lnTo>
                        <a:pt x="230791" y="52959"/>
                      </a:lnTo>
                      <a:lnTo>
                        <a:pt x="0" y="52959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6" name="Google Shape;1550;p48">
                  <a:extLst>
                    <a:ext uri="{FF2B5EF4-FFF2-40B4-BE49-F238E27FC236}">
                      <a16:creationId xmlns:a16="http://schemas.microsoft.com/office/drawing/2014/main" id="{97B165CB-C484-F2D4-0C9F-AFF3E18043C1}"/>
                    </a:ext>
                  </a:extLst>
                </p:cNvPr>
                <p:cNvSpPr/>
                <p:nvPr/>
              </p:nvSpPr>
              <p:spPr>
                <a:xfrm>
                  <a:off x="9713023" y="2128932"/>
                  <a:ext cx="83248" cy="529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248" h="52959" extrusionOk="0">
                      <a:moveTo>
                        <a:pt x="0" y="0"/>
                      </a:moveTo>
                      <a:lnTo>
                        <a:pt x="83248" y="0"/>
                      </a:lnTo>
                      <a:lnTo>
                        <a:pt x="83248" y="52959"/>
                      </a:lnTo>
                      <a:lnTo>
                        <a:pt x="0" y="52959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7" name="Google Shape;1551;p48">
                  <a:extLst>
                    <a:ext uri="{FF2B5EF4-FFF2-40B4-BE49-F238E27FC236}">
                      <a16:creationId xmlns:a16="http://schemas.microsoft.com/office/drawing/2014/main" id="{2ECE1D56-3991-875F-A1FA-DDA37A2A84FD}"/>
                    </a:ext>
                  </a:extLst>
                </p:cNvPr>
                <p:cNvSpPr/>
                <p:nvPr/>
              </p:nvSpPr>
              <p:spPr>
                <a:xfrm>
                  <a:off x="9191339" y="2128932"/>
                  <a:ext cx="247935" cy="529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935" h="52959" extrusionOk="0">
                      <a:moveTo>
                        <a:pt x="0" y="0"/>
                      </a:moveTo>
                      <a:lnTo>
                        <a:pt x="247936" y="0"/>
                      </a:lnTo>
                      <a:lnTo>
                        <a:pt x="247936" y="52959"/>
                      </a:lnTo>
                      <a:lnTo>
                        <a:pt x="0" y="52959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8" name="Google Shape;1552;p48">
                  <a:extLst>
                    <a:ext uri="{FF2B5EF4-FFF2-40B4-BE49-F238E27FC236}">
                      <a16:creationId xmlns:a16="http://schemas.microsoft.com/office/drawing/2014/main" id="{1F155142-63DB-898F-E868-ED76B3204B0D}"/>
                    </a:ext>
                  </a:extLst>
                </p:cNvPr>
                <p:cNvSpPr/>
                <p:nvPr/>
              </p:nvSpPr>
              <p:spPr>
                <a:xfrm>
                  <a:off x="9365170" y="2251329"/>
                  <a:ext cx="200977" cy="529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977" h="52959" extrusionOk="0">
                      <a:moveTo>
                        <a:pt x="0" y="0"/>
                      </a:moveTo>
                      <a:lnTo>
                        <a:pt x="200977" y="0"/>
                      </a:lnTo>
                      <a:lnTo>
                        <a:pt x="200977" y="52959"/>
                      </a:lnTo>
                      <a:lnTo>
                        <a:pt x="0" y="52959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9" name="Google Shape;1553;p48">
                  <a:extLst>
                    <a:ext uri="{FF2B5EF4-FFF2-40B4-BE49-F238E27FC236}">
                      <a16:creationId xmlns:a16="http://schemas.microsoft.com/office/drawing/2014/main" id="{15D64062-1736-66FF-4C98-A4B997390C23}"/>
                    </a:ext>
                  </a:extLst>
                </p:cNvPr>
                <p:cNvSpPr/>
                <p:nvPr/>
              </p:nvSpPr>
              <p:spPr>
                <a:xfrm>
                  <a:off x="9191339" y="2251329"/>
                  <a:ext cx="151256" cy="529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256" h="52959" extrusionOk="0">
                      <a:moveTo>
                        <a:pt x="0" y="0"/>
                      </a:moveTo>
                      <a:lnTo>
                        <a:pt x="151257" y="0"/>
                      </a:lnTo>
                      <a:lnTo>
                        <a:pt x="151257" y="52959"/>
                      </a:lnTo>
                      <a:lnTo>
                        <a:pt x="0" y="52959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38" name="Google Shape;1554;p48">
                <a:extLst>
                  <a:ext uri="{FF2B5EF4-FFF2-40B4-BE49-F238E27FC236}">
                    <a16:creationId xmlns:a16="http://schemas.microsoft.com/office/drawing/2014/main" id="{BABCA81C-49F3-3D29-9A7D-ADAE39844C14}"/>
                  </a:ext>
                </a:extLst>
              </p:cNvPr>
              <p:cNvGrpSpPr/>
              <p:nvPr/>
            </p:nvGrpSpPr>
            <p:grpSpPr>
              <a:xfrm>
                <a:off x="10004774" y="854392"/>
                <a:ext cx="604932" cy="420243"/>
                <a:chOff x="10004774" y="854392"/>
                <a:chExt cx="604932" cy="420243"/>
              </a:xfrm>
            </p:grpSpPr>
            <p:sp>
              <p:nvSpPr>
                <p:cNvPr id="50" name="Google Shape;1555;p48">
                  <a:extLst>
                    <a:ext uri="{FF2B5EF4-FFF2-40B4-BE49-F238E27FC236}">
                      <a16:creationId xmlns:a16="http://schemas.microsoft.com/office/drawing/2014/main" id="{289B1CC0-8D4D-282A-19F6-3ECC484B009E}"/>
                    </a:ext>
                  </a:extLst>
                </p:cNvPr>
                <p:cNvSpPr/>
                <p:nvPr/>
              </p:nvSpPr>
              <p:spPr>
                <a:xfrm>
                  <a:off x="10004774" y="854392"/>
                  <a:ext cx="237077" cy="529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077" h="52959" extrusionOk="0">
                      <a:moveTo>
                        <a:pt x="0" y="0"/>
                      </a:moveTo>
                      <a:lnTo>
                        <a:pt x="237077" y="0"/>
                      </a:lnTo>
                      <a:lnTo>
                        <a:pt x="237077" y="52959"/>
                      </a:lnTo>
                      <a:lnTo>
                        <a:pt x="0" y="52959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1" name="Google Shape;1556;p48">
                  <a:extLst>
                    <a:ext uri="{FF2B5EF4-FFF2-40B4-BE49-F238E27FC236}">
                      <a16:creationId xmlns:a16="http://schemas.microsoft.com/office/drawing/2014/main" id="{5B7DF3A9-CF6B-560F-E385-90A0C275E3CD}"/>
                    </a:ext>
                  </a:extLst>
                </p:cNvPr>
                <p:cNvSpPr/>
                <p:nvPr/>
              </p:nvSpPr>
              <p:spPr>
                <a:xfrm>
                  <a:off x="10262901" y="854392"/>
                  <a:ext cx="182498" cy="529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498" h="52959" extrusionOk="0">
                      <a:moveTo>
                        <a:pt x="0" y="0"/>
                      </a:moveTo>
                      <a:lnTo>
                        <a:pt x="182498" y="0"/>
                      </a:lnTo>
                      <a:lnTo>
                        <a:pt x="182498" y="52959"/>
                      </a:lnTo>
                      <a:lnTo>
                        <a:pt x="0" y="52959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2" name="Google Shape;1557;p48">
                  <a:extLst>
                    <a:ext uri="{FF2B5EF4-FFF2-40B4-BE49-F238E27FC236}">
                      <a16:creationId xmlns:a16="http://schemas.microsoft.com/office/drawing/2014/main" id="{5E5F642F-89FE-9CB9-76EA-2536B32BE672}"/>
                    </a:ext>
                  </a:extLst>
                </p:cNvPr>
                <p:cNvSpPr/>
                <p:nvPr/>
              </p:nvSpPr>
              <p:spPr>
                <a:xfrm>
                  <a:off x="10464831" y="854392"/>
                  <a:ext cx="144875" cy="529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875" h="52959" extrusionOk="0">
                      <a:moveTo>
                        <a:pt x="0" y="0"/>
                      </a:moveTo>
                      <a:lnTo>
                        <a:pt x="144875" y="0"/>
                      </a:lnTo>
                      <a:lnTo>
                        <a:pt x="144875" y="52959"/>
                      </a:lnTo>
                      <a:lnTo>
                        <a:pt x="0" y="52959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3" name="Google Shape;1558;p48">
                  <a:extLst>
                    <a:ext uri="{FF2B5EF4-FFF2-40B4-BE49-F238E27FC236}">
                      <a16:creationId xmlns:a16="http://schemas.microsoft.com/office/drawing/2014/main" id="{DC31EAFA-D857-A656-7779-C9A38AA24C67}"/>
                    </a:ext>
                  </a:extLst>
                </p:cNvPr>
                <p:cNvSpPr/>
                <p:nvPr/>
              </p:nvSpPr>
              <p:spPr>
                <a:xfrm>
                  <a:off x="10121741" y="976788"/>
                  <a:ext cx="487965" cy="529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7965" h="52959" extrusionOk="0">
                      <a:moveTo>
                        <a:pt x="0" y="0"/>
                      </a:moveTo>
                      <a:lnTo>
                        <a:pt x="487966" y="0"/>
                      </a:lnTo>
                      <a:lnTo>
                        <a:pt x="487966" y="52959"/>
                      </a:lnTo>
                      <a:lnTo>
                        <a:pt x="0" y="52959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4" name="Google Shape;1559;p48">
                  <a:extLst>
                    <a:ext uri="{FF2B5EF4-FFF2-40B4-BE49-F238E27FC236}">
                      <a16:creationId xmlns:a16="http://schemas.microsoft.com/office/drawing/2014/main" id="{BBB6ADCD-42A4-BCD5-7924-7921EDC47DB4}"/>
                    </a:ext>
                  </a:extLst>
                </p:cNvPr>
                <p:cNvSpPr/>
                <p:nvPr/>
              </p:nvSpPr>
              <p:spPr>
                <a:xfrm>
                  <a:off x="10004774" y="976788"/>
                  <a:ext cx="89630" cy="529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630" h="52959" extrusionOk="0">
                      <a:moveTo>
                        <a:pt x="0" y="0"/>
                      </a:moveTo>
                      <a:lnTo>
                        <a:pt x="89630" y="0"/>
                      </a:lnTo>
                      <a:lnTo>
                        <a:pt x="89630" y="52959"/>
                      </a:lnTo>
                      <a:lnTo>
                        <a:pt x="0" y="52959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5" name="Google Shape;1560;p48">
                  <a:extLst>
                    <a:ext uri="{FF2B5EF4-FFF2-40B4-BE49-F238E27FC236}">
                      <a16:creationId xmlns:a16="http://schemas.microsoft.com/office/drawing/2014/main" id="{055DD22D-AAEB-38B3-3397-462A70CE0D3C}"/>
                    </a:ext>
                  </a:extLst>
                </p:cNvPr>
                <p:cNvSpPr/>
                <p:nvPr/>
              </p:nvSpPr>
              <p:spPr>
                <a:xfrm>
                  <a:off x="10273760" y="1099280"/>
                  <a:ext cx="230790" cy="529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790" h="52959" extrusionOk="0">
                      <a:moveTo>
                        <a:pt x="0" y="0"/>
                      </a:moveTo>
                      <a:lnTo>
                        <a:pt x="230790" y="0"/>
                      </a:lnTo>
                      <a:lnTo>
                        <a:pt x="230790" y="52959"/>
                      </a:lnTo>
                      <a:lnTo>
                        <a:pt x="0" y="52959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" name="Google Shape;1561;p48">
                  <a:extLst>
                    <a:ext uri="{FF2B5EF4-FFF2-40B4-BE49-F238E27FC236}">
                      <a16:creationId xmlns:a16="http://schemas.microsoft.com/office/drawing/2014/main" id="{66030150-B0FF-8AD8-2BA2-6BC3E61FA621}"/>
                    </a:ext>
                  </a:extLst>
                </p:cNvPr>
                <p:cNvSpPr/>
                <p:nvPr/>
              </p:nvSpPr>
              <p:spPr>
                <a:xfrm>
                  <a:off x="10526458" y="1099280"/>
                  <a:ext cx="83248" cy="529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248" h="52959" extrusionOk="0">
                      <a:moveTo>
                        <a:pt x="0" y="0"/>
                      </a:moveTo>
                      <a:lnTo>
                        <a:pt x="83249" y="0"/>
                      </a:lnTo>
                      <a:lnTo>
                        <a:pt x="83249" y="52959"/>
                      </a:lnTo>
                      <a:lnTo>
                        <a:pt x="0" y="52959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" name="Google Shape;1562;p48">
                  <a:extLst>
                    <a:ext uri="{FF2B5EF4-FFF2-40B4-BE49-F238E27FC236}">
                      <a16:creationId xmlns:a16="http://schemas.microsoft.com/office/drawing/2014/main" id="{A287A259-EA6B-8DFB-8875-00D1FEDCC466}"/>
                    </a:ext>
                  </a:extLst>
                </p:cNvPr>
                <p:cNvSpPr/>
                <p:nvPr/>
              </p:nvSpPr>
              <p:spPr>
                <a:xfrm>
                  <a:off x="10004774" y="1099280"/>
                  <a:ext cx="247935" cy="529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935" h="52959" extrusionOk="0">
                      <a:moveTo>
                        <a:pt x="0" y="0"/>
                      </a:moveTo>
                      <a:lnTo>
                        <a:pt x="247936" y="0"/>
                      </a:lnTo>
                      <a:lnTo>
                        <a:pt x="247936" y="52959"/>
                      </a:lnTo>
                      <a:lnTo>
                        <a:pt x="0" y="52959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" name="Google Shape;1563;p48">
                  <a:extLst>
                    <a:ext uri="{FF2B5EF4-FFF2-40B4-BE49-F238E27FC236}">
                      <a16:creationId xmlns:a16="http://schemas.microsoft.com/office/drawing/2014/main" id="{E06DD346-5F46-BB8B-BE70-93D802302E10}"/>
                    </a:ext>
                  </a:extLst>
                </p:cNvPr>
                <p:cNvSpPr/>
                <p:nvPr/>
              </p:nvSpPr>
              <p:spPr>
                <a:xfrm>
                  <a:off x="10178700" y="1221676"/>
                  <a:ext cx="200977" cy="529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977" h="52959" extrusionOk="0">
                      <a:moveTo>
                        <a:pt x="0" y="0"/>
                      </a:moveTo>
                      <a:lnTo>
                        <a:pt x="200977" y="0"/>
                      </a:lnTo>
                      <a:lnTo>
                        <a:pt x="200977" y="52959"/>
                      </a:lnTo>
                      <a:lnTo>
                        <a:pt x="0" y="52959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9" name="Google Shape;1564;p48">
                  <a:extLst>
                    <a:ext uri="{FF2B5EF4-FFF2-40B4-BE49-F238E27FC236}">
                      <a16:creationId xmlns:a16="http://schemas.microsoft.com/office/drawing/2014/main" id="{35A28643-213D-0EA2-C147-E9CB104B773C}"/>
                    </a:ext>
                  </a:extLst>
                </p:cNvPr>
                <p:cNvSpPr/>
                <p:nvPr/>
              </p:nvSpPr>
              <p:spPr>
                <a:xfrm>
                  <a:off x="10004774" y="1221676"/>
                  <a:ext cx="151256" cy="529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256" h="52959" extrusionOk="0">
                      <a:moveTo>
                        <a:pt x="0" y="0"/>
                      </a:moveTo>
                      <a:lnTo>
                        <a:pt x="151257" y="0"/>
                      </a:lnTo>
                      <a:lnTo>
                        <a:pt x="151257" y="52959"/>
                      </a:lnTo>
                      <a:lnTo>
                        <a:pt x="0" y="52959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39" name="Google Shape;1565;p48">
                <a:extLst>
                  <a:ext uri="{FF2B5EF4-FFF2-40B4-BE49-F238E27FC236}">
                    <a16:creationId xmlns:a16="http://schemas.microsoft.com/office/drawing/2014/main" id="{18136219-BF5D-9ECE-BC36-5E6931D1055E}"/>
                  </a:ext>
                </a:extLst>
              </p:cNvPr>
              <p:cNvGrpSpPr/>
              <p:nvPr/>
            </p:nvGrpSpPr>
            <p:grpSpPr>
              <a:xfrm>
                <a:off x="10004774" y="1374362"/>
                <a:ext cx="604932" cy="303466"/>
                <a:chOff x="10004774" y="1374362"/>
                <a:chExt cx="604932" cy="303466"/>
              </a:xfrm>
            </p:grpSpPr>
            <p:sp>
              <p:nvSpPr>
                <p:cNvPr id="42" name="Google Shape;1566;p48">
                  <a:extLst>
                    <a:ext uri="{FF2B5EF4-FFF2-40B4-BE49-F238E27FC236}">
                      <a16:creationId xmlns:a16="http://schemas.microsoft.com/office/drawing/2014/main" id="{881F859C-D37B-DD84-4775-67AF111C6BAD}"/>
                    </a:ext>
                  </a:extLst>
                </p:cNvPr>
                <p:cNvSpPr/>
                <p:nvPr/>
              </p:nvSpPr>
              <p:spPr>
                <a:xfrm>
                  <a:off x="10004774" y="1374362"/>
                  <a:ext cx="237077" cy="529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077" h="52959" extrusionOk="0">
                      <a:moveTo>
                        <a:pt x="0" y="0"/>
                      </a:moveTo>
                      <a:lnTo>
                        <a:pt x="237077" y="0"/>
                      </a:lnTo>
                      <a:lnTo>
                        <a:pt x="237077" y="52959"/>
                      </a:lnTo>
                      <a:lnTo>
                        <a:pt x="0" y="52959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" name="Google Shape;1567;p48">
                  <a:extLst>
                    <a:ext uri="{FF2B5EF4-FFF2-40B4-BE49-F238E27FC236}">
                      <a16:creationId xmlns:a16="http://schemas.microsoft.com/office/drawing/2014/main" id="{45DD7D2E-8137-7246-FF1E-A0596E09E15B}"/>
                    </a:ext>
                  </a:extLst>
                </p:cNvPr>
                <p:cNvSpPr/>
                <p:nvPr/>
              </p:nvSpPr>
              <p:spPr>
                <a:xfrm>
                  <a:off x="10262901" y="1374362"/>
                  <a:ext cx="182498" cy="529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498" h="52959" extrusionOk="0">
                      <a:moveTo>
                        <a:pt x="0" y="0"/>
                      </a:moveTo>
                      <a:lnTo>
                        <a:pt x="182498" y="0"/>
                      </a:lnTo>
                      <a:lnTo>
                        <a:pt x="182498" y="52959"/>
                      </a:lnTo>
                      <a:lnTo>
                        <a:pt x="0" y="52959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4" name="Google Shape;1568;p48">
                  <a:extLst>
                    <a:ext uri="{FF2B5EF4-FFF2-40B4-BE49-F238E27FC236}">
                      <a16:creationId xmlns:a16="http://schemas.microsoft.com/office/drawing/2014/main" id="{51A6936F-02E2-5891-6732-C17C56B5AF62}"/>
                    </a:ext>
                  </a:extLst>
                </p:cNvPr>
                <p:cNvSpPr/>
                <p:nvPr/>
              </p:nvSpPr>
              <p:spPr>
                <a:xfrm>
                  <a:off x="10464831" y="1374362"/>
                  <a:ext cx="144875" cy="529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875" h="52959" extrusionOk="0">
                      <a:moveTo>
                        <a:pt x="0" y="0"/>
                      </a:moveTo>
                      <a:lnTo>
                        <a:pt x="144875" y="0"/>
                      </a:lnTo>
                      <a:lnTo>
                        <a:pt x="144875" y="52959"/>
                      </a:lnTo>
                      <a:lnTo>
                        <a:pt x="0" y="52959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5" name="Google Shape;1569;p48">
                  <a:extLst>
                    <a:ext uri="{FF2B5EF4-FFF2-40B4-BE49-F238E27FC236}">
                      <a16:creationId xmlns:a16="http://schemas.microsoft.com/office/drawing/2014/main" id="{22B62F0C-9852-E502-6D1A-E40D5AF0203B}"/>
                    </a:ext>
                  </a:extLst>
                </p:cNvPr>
                <p:cNvSpPr/>
                <p:nvPr/>
              </p:nvSpPr>
              <p:spPr>
                <a:xfrm>
                  <a:off x="10273760" y="1502378"/>
                  <a:ext cx="230790" cy="529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790" h="52959" extrusionOk="0">
                      <a:moveTo>
                        <a:pt x="0" y="0"/>
                      </a:moveTo>
                      <a:lnTo>
                        <a:pt x="230790" y="0"/>
                      </a:lnTo>
                      <a:lnTo>
                        <a:pt x="230790" y="52959"/>
                      </a:lnTo>
                      <a:lnTo>
                        <a:pt x="0" y="52959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6" name="Google Shape;1570;p48">
                  <a:extLst>
                    <a:ext uri="{FF2B5EF4-FFF2-40B4-BE49-F238E27FC236}">
                      <a16:creationId xmlns:a16="http://schemas.microsoft.com/office/drawing/2014/main" id="{48C51731-3A1A-9CC3-9962-726DB9693ABB}"/>
                    </a:ext>
                  </a:extLst>
                </p:cNvPr>
                <p:cNvSpPr/>
                <p:nvPr/>
              </p:nvSpPr>
              <p:spPr>
                <a:xfrm>
                  <a:off x="10526458" y="1502378"/>
                  <a:ext cx="83248" cy="529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248" h="52959" extrusionOk="0">
                      <a:moveTo>
                        <a:pt x="0" y="0"/>
                      </a:moveTo>
                      <a:lnTo>
                        <a:pt x="83249" y="0"/>
                      </a:lnTo>
                      <a:lnTo>
                        <a:pt x="83249" y="52959"/>
                      </a:lnTo>
                      <a:lnTo>
                        <a:pt x="0" y="52959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7" name="Google Shape;1571;p48">
                  <a:extLst>
                    <a:ext uri="{FF2B5EF4-FFF2-40B4-BE49-F238E27FC236}">
                      <a16:creationId xmlns:a16="http://schemas.microsoft.com/office/drawing/2014/main" id="{2D784A86-3B45-D088-9E38-1DD03E37CAF1}"/>
                    </a:ext>
                  </a:extLst>
                </p:cNvPr>
                <p:cNvSpPr/>
                <p:nvPr/>
              </p:nvSpPr>
              <p:spPr>
                <a:xfrm>
                  <a:off x="10004774" y="1502378"/>
                  <a:ext cx="247935" cy="529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935" h="52959" extrusionOk="0">
                      <a:moveTo>
                        <a:pt x="0" y="0"/>
                      </a:moveTo>
                      <a:lnTo>
                        <a:pt x="247936" y="0"/>
                      </a:lnTo>
                      <a:lnTo>
                        <a:pt x="247936" y="52959"/>
                      </a:lnTo>
                      <a:lnTo>
                        <a:pt x="0" y="52959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8" name="Google Shape;1572;p48">
                  <a:extLst>
                    <a:ext uri="{FF2B5EF4-FFF2-40B4-BE49-F238E27FC236}">
                      <a16:creationId xmlns:a16="http://schemas.microsoft.com/office/drawing/2014/main" id="{6E777946-5613-BD7A-BB98-F954B9AD3C6C}"/>
                    </a:ext>
                  </a:extLst>
                </p:cNvPr>
                <p:cNvSpPr/>
                <p:nvPr/>
              </p:nvSpPr>
              <p:spPr>
                <a:xfrm>
                  <a:off x="10178700" y="1624869"/>
                  <a:ext cx="200977" cy="529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977" h="52959" extrusionOk="0">
                      <a:moveTo>
                        <a:pt x="0" y="0"/>
                      </a:moveTo>
                      <a:lnTo>
                        <a:pt x="200977" y="0"/>
                      </a:lnTo>
                      <a:lnTo>
                        <a:pt x="200977" y="52959"/>
                      </a:lnTo>
                      <a:lnTo>
                        <a:pt x="0" y="52959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9" name="Google Shape;1573;p48">
                  <a:extLst>
                    <a:ext uri="{FF2B5EF4-FFF2-40B4-BE49-F238E27FC236}">
                      <a16:creationId xmlns:a16="http://schemas.microsoft.com/office/drawing/2014/main" id="{1E15EEC0-2DA6-6252-1548-0AAC4EA3DB2B}"/>
                    </a:ext>
                  </a:extLst>
                </p:cNvPr>
                <p:cNvSpPr/>
                <p:nvPr/>
              </p:nvSpPr>
              <p:spPr>
                <a:xfrm>
                  <a:off x="10004774" y="1624869"/>
                  <a:ext cx="151256" cy="529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256" h="52959" extrusionOk="0">
                      <a:moveTo>
                        <a:pt x="0" y="0"/>
                      </a:moveTo>
                      <a:lnTo>
                        <a:pt x="151257" y="0"/>
                      </a:lnTo>
                      <a:lnTo>
                        <a:pt x="151257" y="52959"/>
                      </a:lnTo>
                      <a:lnTo>
                        <a:pt x="0" y="52959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40" name="Google Shape;1574;p48">
                <a:extLst>
                  <a:ext uri="{FF2B5EF4-FFF2-40B4-BE49-F238E27FC236}">
                    <a16:creationId xmlns:a16="http://schemas.microsoft.com/office/drawing/2014/main" id="{BDA6314E-BBDE-6072-92FC-E74410ECB775}"/>
                  </a:ext>
                </a:extLst>
              </p:cNvPr>
              <p:cNvSpPr/>
              <p:nvPr/>
            </p:nvSpPr>
            <p:spPr>
              <a:xfrm>
                <a:off x="10004774" y="1875948"/>
                <a:ext cx="605885" cy="438816"/>
              </a:xfrm>
              <a:custGeom>
                <a:avLst/>
                <a:gdLst/>
                <a:ahLst/>
                <a:cxnLst/>
                <a:rect l="l" t="t" r="r" b="b"/>
                <a:pathLst>
                  <a:path w="605885" h="438816" extrusionOk="0">
                    <a:moveTo>
                      <a:pt x="572167" y="0"/>
                    </a:moveTo>
                    <a:cubicBezTo>
                      <a:pt x="590789" y="0"/>
                      <a:pt x="605885" y="15096"/>
                      <a:pt x="605885" y="33718"/>
                    </a:cubicBezTo>
                    <a:lnTo>
                      <a:pt x="605885" y="405098"/>
                    </a:lnTo>
                    <a:cubicBezTo>
                      <a:pt x="605885" y="423720"/>
                      <a:pt x="590789" y="438817"/>
                      <a:pt x="572167" y="438817"/>
                    </a:cubicBezTo>
                    <a:lnTo>
                      <a:pt x="33718" y="438817"/>
                    </a:lnTo>
                    <a:cubicBezTo>
                      <a:pt x="15096" y="438817"/>
                      <a:pt x="0" y="423720"/>
                      <a:pt x="0" y="405098"/>
                    </a:cubicBezTo>
                    <a:lnTo>
                      <a:pt x="0" y="33718"/>
                    </a:lnTo>
                    <a:cubicBezTo>
                      <a:pt x="0" y="15096"/>
                      <a:pt x="15096" y="0"/>
                      <a:pt x="3371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" name="Google Shape;1575;p48">
                <a:extLst>
                  <a:ext uri="{FF2B5EF4-FFF2-40B4-BE49-F238E27FC236}">
                    <a16:creationId xmlns:a16="http://schemas.microsoft.com/office/drawing/2014/main" id="{758A6564-F4A1-76F1-CA8F-6F0F3B22970C}"/>
                  </a:ext>
                </a:extLst>
              </p:cNvPr>
              <p:cNvSpPr/>
              <p:nvPr/>
            </p:nvSpPr>
            <p:spPr>
              <a:xfrm>
                <a:off x="9191339" y="860202"/>
                <a:ext cx="605885" cy="815149"/>
              </a:xfrm>
              <a:custGeom>
                <a:avLst/>
                <a:gdLst/>
                <a:ahLst/>
                <a:cxnLst/>
                <a:rect l="l" t="t" r="r" b="b"/>
                <a:pathLst>
                  <a:path w="605885" h="815149" extrusionOk="0">
                    <a:moveTo>
                      <a:pt x="554260" y="0"/>
                    </a:moveTo>
                    <a:cubicBezTo>
                      <a:pt x="582772" y="0"/>
                      <a:pt x="605885" y="23114"/>
                      <a:pt x="605885" y="51625"/>
                    </a:cubicBezTo>
                    <a:lnTo>
                      <a:pt x="605885" y="763524"/>
                    </a:lnTo>
                    <a:cubicBezTo>
                      <a:pt x="605885" y="792036"/>
                      <a:pt x="582771" y="815150"/>
                      <a:pt x="554260" y="815150"/>
                    </a:cubicBezTo>
                    <a:lnTo>
                      <a:pt x="51625" y="815150"/>
                    </a:lnTo>
                    <a:cubicBezTo>
                      <a:pt x="23113" y="815150"/>
                      <a:pt x="0" y="792036"/>
                      <a:pt x="0" y="763524"/>
                    </a:cubicBezTo>
                    <a:lnTo>
                      <a:pt x="0" y="51625"/>
                    </a:lnTo>
                    <a:cubicBezTo>
                      <a:pt x="0" y="23114"/>
                      <a:pt x="23113" y="0"/>
                      <a:pt x="5162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" name="Google Shape;1576;p48">
              <a:extLst>
                <a:ext uri="{FF2B5EF4-FFF2-40B4-BE49-F238E27FC236}">
                  <a16:creationId xmlns:a16="http://schemas.microsoft.com/office/drawing/2014/main" id="{9BFDEAD4-00B8-021A-4311-E9B6714B16C7}"/>
                </a:ext>
              </a:extLst>
            </p:cNvPr>
            <p:cNvGrpSpPr/>
            <p:nvPr/>
          </p:nvGrpSpPr>
          <p:grpSpPr>
            <a:xfrm>
              <a:off x="6717319" y="354723"/>
              <a:ext cx="656533" cy="799751"/>
              <a:chOff x="9097899" y="793051"/>
              <a:chExt cx="780287" cy="950500"/>
            </a:xfrm>
          </p:grpSpPr>
          <p:grpSp>
            <p:nvGrpSpPr>
              <p:cNvPr id="20" name="Google Shape;1577;p48">
                <a:extLst>
                  <a:ext uri="{FF2B5EF4-FFF2-40B4-BE49-F238E27FC236}">
                    <a16:creationId xmlns:a16="http://schemas.microsoft.com/office/drawing/2014/main" id="{6385E918-B9B5-5AF5-13D9-42568D994022}"/>
                  </a:ext>
                </a:extLst>
              </p:cNvPr>
              <p:cNvGrpSpPr/>
              <p:nvPr/>
            </p:nvGrpSpPr>
            <p:grpSpPr>
              <a:xfrm>
                <a:off x="9118758" y="814006"/>
                <a:ext cx="747999" cy="918020"/>
                <a:chOff x="9118758" y="814006"/>
                <a:chExt cx="747999" cy="918020"/>
              </a:xfrm>
            </p:grpSpPr>
            <p:sp>
              <p:nvSpPr>
                <p:cNvPr id="33" name="Google Shape;1578;p48">
                  <a:extLst>
                    <a:ext uri="{FF2B5EF4-FFF2-40B4-BE49-F238E27FC236}">
                      <a16:creationId xmlns:a16="http://schemas.microsoft.com/office/drawing/2014/main" id="{C08A74CF-4951-C405-2FEE-A2BD911ED12A}"/>
                    </a:ext>
                  </a:extLst>
                </p:cNvPr>
                <p:cNvSpPr/>
                <p:nvPr/>
              </p:nvSpPr>
              <p:spPr>
                <a:xfrm>
                  <a:off x="9131522" y="1722501"/>
                  <a:ext cx="700277" cy="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0277" h="9525" extrusionOk="0">
                      <a:moveTo>
                        <a:pt x="700278" y="0"/>
                      </a:moveTo>
                      <a:lnTo>
                        <a:pt x="0" y="0"/>
                      </a:lnTo>
                    </a:path>
                  </a:pathLst>
                </a:custGeom>
                <a:solidFill>
                  <a:schemeClr val="dk1"/>
                </a:solidFill>
                <a:ln w="12750" cap="rnd" cmpd="sng">
                  <a:solidFill>
                    <a:schemeClr val="dk1"/>
                  </a:solidFill>
                  <a:prstDash val="dashDot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" name="Google Shape;1579;p48">
                  <a:extLst>
                    <a:ext uri="{FF2B5EF4-FFF2-40B4-BE49-F238E27FC236}">
                      <a16:creationId xmlns:a16="http://schemas.microsoft.com/office/drawing/2014/main" id="{67982078-6CF9-4743-EA88-E3EC28E5EEF0}"/>
                    </a:ext>
                  </a:extLst>
                </p:cNvPr>
                <p:cNvSpPr/>
                <p:nvPr/>
              </p:nvSpPr>
              <p:spPr>
                <a:xfrm>
                  <a:off x="9118758" y="826579"/>
                  <a:ext cx="9525" cy="87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25" h="870680" extrusionOk="0">
                      <a:moveTo>
                        <a:pt x="0" y="870680"/>
                      </a:moveTo>
                      <a:lnTo>
                        <a:pt x="0" y="0"/>
                      </a:lnTo>
                    </a:path>
                  </a:pathLst>
                </a:custGeom>
                <a:solidFill>
                  <a:schemeClr val="dk1"/>
                </a:solidFill>
                <a:ln w="12750" cap="rnd" cmpd="sng">
                  <a:solidFill>
                    <a:schemeClr val="dk1"/>
                  </a:solidFill>
                  <a:prstDash val="dashDot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" name="Google Shape;1580;p48">
                  <a:extLst>
                    <a:ext uri="{FF2B5EF4-FFF2-40B4-BE49-F238E27FC236}">
                      <a16:creationId xmlns:a16="http://schemas.microsoft.com/office/drawing/2014/main" id="{41971C6A-AACC-3C63-8163-6F806230659C}"/>
                    </a:ext>
                  </a:extLst>
                </p:cNvPr>
                <p:cNvSpPr/>
                <p:nvPr/>
              </p:nvSpPr>
              <p:spPr>
                <a:xfrm>
                  <a:off x="9144285" y="814006"/>
                  <a:ext cx="700277" cy="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0277" h="9525" extrusionOk="0">
                      <a:moveTo>
                        <a:pt x="0" y="0"/>
                      </a:moveTo>
                      <a:lnTo>
                        <a:pt x="700278" y="0"/>
                      </a:lnTo>
                    </a:path>
                  </a:pathLst>
                </a:custGeom>
                <a:solidFill>
                  <a:schemeClr val="dk1"/>
                </a:solidFill>
                <a:ln w="12750" cap="rnd" cmpd="sng">
                  <a:solidFill>
                    <a:schemeClr val="dk1"/>
                  </a:solidFill>
                  <a:prstDash val="dashDot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6" name="Google Shape;1581;p48">
                  <a:extLst>
                    <a:ext uri="{FF2B5EF4-FFF2-40B4-BE49-F238E27FC236}">
                      <a16:creationId xmlns:a16="http://schemas.microsoft.com/office/drawing/2014/main" id="{212435AA-64F8-8EB5-F5B2-2103BD4F23C7}"/>
                    </a:ext>
                  </a:extLst>
                </p:cNvPr>
                <p:cNvSpPr/>
                <p:nvPr/>
              </p:nvSpPr>
              <p:spPr>
                <a:xfrm>
                  <a:off x="9857232" y="839247"/>
                  <a:ext cx="9525" cy="87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25" h="870680" extrusionOk="0">
                      <a:moveTo>
                        <a:pt x="0" y="0"/>
                      </a:moveTo>
                      <a:lnTo>
                        <a:pt x="0" y="870680"/>
                      </a:lnTo>
                    </a:path>
                  </a:pathLst>
                </a:custGeom>
                <a:solidFill>
                  <a:schemeClr val="dk1"/>
                </a:solidFill>
                <a:ln w="12750" cap="rnd" cmpd="sng">
                  <a:solidFill>
                    <a:schemeClr val="dk1"/>
                  </a:solidFill>
                  <a:prstDash val="dashDot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1" name="Google Shape;1582;p48">
                <a:extLst>
                  <a:ext uri="{FF2B5EF4-FFF2-40B4-BE49-F238E27FC236}">
                    <a16:creationId xmlns:a16="http://schemas.microsoft.com/office/drawing/2014/main" id="{BB94B1FD-9C6E-316C-97F3-B5CA579F1413}"/>
                  </a:ext>
                </a:extLst>
              </p:cNvPr>
              <p:cNvGrpSpPr/>
              <p:nvPr/>
            </p:nvGrpSpPr>
            <p:grpSpPr>
              <a:xfrm>
                <a:off x="9097899" y="793051"/>
                <a:ext cx="780287" cy="950500"/>
                <a:chOff x="9097899" y="793051"/>
                <a:chExt cx="780287" cy="950500"/>
              </a:xfrm>
            </p:grpSpPr>
            <p:grpSp>
              <p:nvGrpSpPr>
                <p:cNvPr id="22" name="Google Shape;1583;p48">
                  <a:extLst>
                    <a:ext uri="{FF2B5EF4-FFF2-40B4-BE49-F238E27FC236}">
                      <a16:creationId xmlns:a16="http://schemas.microsoft.com/office/drawing/2014/main" id="{6D46A9AF-3728-FD18-69A8-6E92F6BAB9A5}"/>
                    </a:ext>
                  </a:extLst>
                </p:cNvPr>
                <p:cNvGrpSpPr/>
                <p:nvPr/>
              </p:nvGrpSpPr>
              <p:grpSpPr>
                <a:xfrm>
                  <a:off x="9097899" y="793051"/>
                  <a:ext cx="780287" cy="41909"/>
                  <a:chOff x="9097899" y="793051"/>
                  <a:chExt cx="780287" cy="41909"/>
                </a:xfrm>
              </p:grpSpPr>
              <p:sp>
                <p:nvSpPr>
                  <p:cNvPr id="30" name="Google Shape;1584;p48">
                    <a:extLst>
                      <a:ext uri="{FF2B5EF4-FFF2-40B4-BE49-F238E27FC236}">
                        <a16:creationId xmlns:a16="http://schemas.microsoft.com/office/drawing/2014/main" id="{4EA0EDBE-29E4-ABFE-E7EF-4EE22AC29A27}"/>
                      </a:ext>
                    </a:extLst>
                  </p:cNvPr>
                  <p:cNvSpPr/>
                  <p:nvPr/>
                </p:nvSpPr>
                <p:spPr>
                  <a:xfrm>
                    <a:off x="9097899" y="793051"/>
                    <a:ext cx="41909" cy="419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909" h="41909" extrusionOk="0">
                        <a:moveTo>
                          <a:pt x="0" y="0"/>
                        </a:moveTo>
                        <a:lnTo>
                          <a:pt x="41910" y="0"/>
                        </a:lnTo>
                        <a:lnTo>
                          <a:pt x="41910" y="41910"/>
                        </a:lnTo>
                        <a:lnTo>
                          <a:pt x="0" y="41910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1" name="Google Shape;1585;p48">
                    <a:extLst>
                      <a:ext uri="{FF2B5EF4-FFF2-40B4-BE49-F238E27FC236}">
                        <a16:creationId xmlns:a16="http://schemas.microsoft.com/office/drawing/2014/main" id="{D7BF0FEF-D5FA-01D3-5E8D-B78EB656C591}"/>
                      </a:ext>
                    </a:extLst>
                  </p:cNvPr>
                  <p:cNvSpPr/>
                  <p:nvPr/>
                </p:nvSpPr>
                <p:spPr>
                  <a:xfrm>
                    <a:off x="9467088" y="793051"/>
                    <a:ext cx="41909" cy="419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909" h="41909" extrusionOk="0">
                        <a:moveTo>
                          <a:pt x="0" y="0"/>
                        </a:moveTo>
                        <a:lnTo>
                          <a:pt x="41910" y="0"/>
                        </a:lnTo>
                        <a:lnTo>
                          <a:pt x="41910" y="41910"/>
                        </a:lnTo>
                        <a:lnTo>
                          <a:pt x="0" y="41910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2" name="Google Shape;1586;p48">
                    <a:extLst>
                      <a:ext uri="{FF2B5EF4-FFF2-40B4-BE49-F238E27FC236}">
                        <a16:creationId xmlns:a16="http://schemas.microsoft.com/office/drawing/2014/main" id="{D48FA6D8-FFE0-0736-D2A9-0ACEC54D4EE0}"/>
                      </a:ext>
                    </a:extLst>
                  </p:cNvPr>
                  <p:cNvSpPr/>
                  <p:nvPr/>
                </p:nvSpPr>
                <p:spPr>
                  <a:xfrm>
                    <a:off x="9836277" y="793051"/>
                    <a:ext cx="41909" cy="419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909" h="41909" extrusionOk="0">
                        <a:moveTo>
                          <a:pt x="0" y="0"/>
                        </a:moveTo>
                        <a:lnTo>
                          <a:pt x="41910" y="0"/>
                        </a:lnTo>
                        <a:lnTo>
                          <a:pt x="41910" y="41910"/>
                        </a:lnTo>
                        <a:lnTo>
                          <a:pt x="0" y="41910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3" name="Google Shape;1587;p48">
                  <a:extLst>
                    <a:ext uri="{FF2B5EF4-FFF2-40B4-BE49-F238E27FC236}">
                      <a16:creationId xmlns:a16="http://schemas.microsoft.com/office/drawing/2014/main" id="{1E1261CB-0587-B6CB-9561-8AD8DB035DF0}"/>
                    </a:ext>
                  </a:extLst>
                </p:cNvPr>
                <p:cNvGrpSpPr/>
                <p:nvPr/>
              </p:nvGrpSpPr>
              <p:grpSpPr>
                <a:xfrm>
                  <a:off x="9097899" y="1247298"/>
                  <a:ext cx="780287" cy="41910"/>
                  <a:chOff x="9097899" y="1247298"/>
                  <a:chExt cx="780287" cy="41910"/>
                </a:xfrm>
              </p:grpSpPr>
              <p:sp>
                <p:nvSpPr>
                  <p:cNvPr id="28" name="Google Shape;1588;p48">
                    <a:extLst>
                      <a:ext uri="{FF2B5EF4-FFF2-40B4-BE49-F238E27FC236}">
                        <a16:creationId xmlns:a16="http://schemas.microsoft.com/office/drawing/2014/main" id="{7788EAE9-A0D5-4B6C-52DE-AAF5630FE3A8}"/>
                      </a:ext>
                    </a:extLst>
                  </p:cNvPr>
                  <p:cNvSpPr/>
                  <p:nvPr/>
                </p:nvSpPr>
                <p:spPr>
                  <a:xfrm>
                    <a:off x="9097899" y="1247298"/>
                    <a:ext cx="41909" cy="4191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909" h="41910" extrusionOk="0">
                        <a:moveTo>
                          <a:pt x="0" y="0"/>
                        </a:moveTo>
                        <a:lnTo>
                          <a:pt x="41910" y="0"/>
                        </a:lnTo>
                        <a:lnTo>
                          <a:pt x="41910" y="41910"/>
                        </a:lnTo>
                        <a:lnTo>
                          <a:pt x="0" y="41910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9" name="Google Shape;1589;p48">
                    <a:extLst>
                      <a:ext uri="{FF2B5EF4-FFF2-40B4-BE49-F238E27FC236}">
                        <a16:creationId xmlns:a16="http://schemas.microsoft.com/office/drawing/2014/main" id="{7CE9FEC5-3D02-C098-FA09-A40FE8E993E0}"/>
                      </a:ext>
                    </a:extLst>
                  </p:cNvPr>
                  <p:cNvSpPr/>
                  <p:nvPr/>
                </p:nvSpPr>
                <p:spPr>
                  <a:xfrm>
                    <a:off x="9836277" y="1247298"/>
                    <a:ext cx="41909" cy="4191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909" h="41910" extrusionOk="0">
                        <a:moveTo>
                          <a:pt x="0" y="0"/>
                        </a:moveTo>
                        <a:lnTo>
                          <a:pt x="41910" y="0"/>
                        </a:lnTo>
                        <a:lnTo>
                          <a:pt x="41910" y="41910"/>
                        </a:lnTo>
                        <a:lnTo>
                          <a:pt x="0" y="41910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4" name="Google Shape;1590;p48">
                  <a:extLst>
                    <a:ext uri="{FF2B5EF4-FFF2-40B4-BE49-F238E27FC236}">
                      <a16:creationId xmlns:a16="http://schemas.microsoft.com/office/drawing/2014/main" id="{EE49195F-E2CD-4255-D8B1-0E5CCAFF7D37}"/>
                    </a:ext>
                  </a:extLst>
                </p:cNvPr>
                <p:cNvGrpSpPr/>
                <p:nvPr/>
              </p:nvGrpSpPr>
              <p:grpSpPr>
                <a:xfrm>
                  <a:off x="9097899" y="1701641"/>
                  <a:ext cx="780287" cy="41910"/>
                  <a:chOff x="9097899" y="1701641"/>
                  <a:chExt cx="780287" cy="41910"/>
                </a:xfrm>
              </p:grpSpPr>
              <p:sp>
                <p:nvSpPr>
                  <p:cNvPr id="25" name="Google Shape;1591;p48">
                    <a:extLst>
                      <a:ext uri="{FF2B5EF4-FFF2-40B4-BE49-F238E27FC236}">
                        <a16:creationId xmlns:a16="http://schemas.microsoft.com/office/drawing/2014/main" id="{1C2AE36E-E345-057E-F88E-E27C43847FB4}"/>
                      </a:ext>
                    </a:extLst>
                  </p:cNvPr>
                  <p:cNvSpPr/>
                  <p:nvPr/>
                </p:nvSpPr>
                <p:spPr>
                  <a:xfrm>
                    <a:off x="9097899" y="1701641"/>
                    <a:ext cx="41909" cy="4191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909" h="41910" extrusionOk="0">
                        <a:moveTo>
                          <a:pt x="0" y="0"/>
                        </a:moveTo>
                        <a:lnTo>
                          <a:pt x="41910" y="0"/>
                        </a:lnTo>
                        <a:lnTo>
                          <a:pt x="41910" y="41910"/>
                        </a:lnTo>
                        <a:lnTo>
                          <a:pt x="0" y="41910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" name="Google Shape;1592;p48">
                    <a:extLst>
                      <a:ext uri="{FF2B5EF4-FFF2-40B4-BE49-F238E27FC236}">
                        <a16:creationId xmlns:a16="http://schemas.microsoft.com/office/drawing/2014/main" id="{E8CC26E3-3700-32EE-4F47-4ED7583A0F2C}"/>
                      </a:ext>
                    </a:extLst>
                  </p:cNvPr>
                  <p:cNvSpPr/>
                  <p:nvPr/>
                </p:nvSpPr>
                <p:spPr>
                  <a:xfrm>
                    <a:off x="9467088" y="1701641"/>
                    <a:ext cx="41909" cy="4191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909" h="41910" extrusionOk="0">
                        <a:moveTo>
                          <a:pt x="0" y="0"/>
                        </a:moveTo>
                        <a:lnTo>
                          <a:pt x="41910" y="0"/>
                        </a:lnTo>
                        <a:lnTo>
                          <a:pt x="41910" y="41910"/>
                        </a:lnTo>
                        <a:lnTo>
                          <a:pt x="0" y="41910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" name="Google Shape;1593;p48">
                    <a:extLst>
                      <a:ext uri="{FF2B5EF4-FFF2-40B4-BE49-F238E27FC236}">
                        <a16:creationId xmlns:a16="http://schemas.microsoft.com/office/drawing/2014/main" id="{0CD7F00A-4C92-9952-7FBC-D8745CF48C1D}"/>
                      </a:ext>
                    </a:extLst>
                  </p:cNvPr>
                  <p:cNvSpPr/>
                  <p:nvPr/>
                </p:nvSpPr>
                <p:spPr>
                  <a:xfrm>
                    <a:off x="9836277" y="1701641"/>
                    <a:ext cx="41909" cy="4191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909" h="41910" extrusionOk="0">
                        <a:moveTo>
                          <a:pt x="0" y="0"/>
                        </a:moveTo>
                        <a:lnTo>
                          <a:pt x="41910" y="0"/>
                        </a:lnTo>
                        <a:lnTo>
                          <a:pt x="41910" y="41910"/>
                        </a:lnTo>
                        <a:lnTo>
                          <a:pt x="0" y="41910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  <p:grpSp>
          <p:nvGrpSpPr>
            <p:cNvPr id="11" name="Google Shape;1594;p48">
              <a:extLst>
                <a:ext uri="{FF2B5EF4-FFF2-40B4-BE49-F238E27FC236}">
                  <a16:creationId xmlns:a16="http://schemas.microsoft.com/office/drawing/2014/main" id="{67474AAD-1627-1DA3-5E32-414FA8A3FDC8}"/>
                </a:ext>
              </a:extLst>
            </p:cNvPr>
            <p:cNvGrpSpPr/>
            <p:nvPr/>
          </p:nvGrpSpPr>
          <p:grpSpPr>
            <a:xfrm>
              <a:off x="7074117" y="956519"/>
              <a:ext cx="215826" cy="125825"/>
              <a:chOff x="9521952" y="1508283"/>
              <a:chExt cx="256508" cy="149542"/>
            </a:xfrm>
          </p:grpSpPr>
          <p:sp>
            <p:nvSpPr>
              <p:cNvPr id="12" name="Google Shape;1595;p48">
                <a:extLst>
                  <a:ext uri="{FF2B5EF4-FFF2-40B4-BE49-F238E27FC236}">
                    <a16:creationId xmlns:a16="http://schemas.microsoft.com/office/drawing/2014/main" id="{77C7F2DD-3DF8-1C59-79A9-025454282825}"/>
                  </a:ext>
                </a:extLst>
              </p:cNvPr>
              <p:cNvSpPr/>
              <p:nvPr/>
            </p:nvSpPr>
            <p:spPr>
              <a:xfrm>
                <a:off x="9521952" y="1508283"/>
                <a:ext cx="256508" cy="149542"/>
              </a:xfrm>
              <a:custGeom>
                <a:avLst/>
                <a:gdLst/>
                <a:ahLst/>
                <a:cxnLst/>
                <a:rect l="l" t="t" r="r" b="b"/>
                <a:pathLst>
                  <a:path w="256508" h="149542" extrusionOk="0">
                    <a:moveTo>
                      <a:pt x="218694" y="0"/>
                    </a:moveTo>
                    <a:cubicBezTo>
                      <a:pt x="239578" y="0"/>
                      <a:pt x="256508" y="16930"/>
                      <a:pt x="256508" y="37814"/>
                    </a:cubicBezTo>
                    <a:lnTo>
                      <a:pt x="256508" y="111728"/>
                    </a:lnTo>
                    <a:cubicBezTo>
                      <a:pt x="256508" y="132612"/>
                      <a:pt x="239578" y="149543"/>
                      <a:pt x="218694" y="149543"/>
                    </a:cubicBezTo>
                    <a:lnTo>
                      <a:pt x="37814" y="149543"/>
                    </a:lnTo>
                    <a:cubicBezTo>
                      <a:pt x="16930" y="149543"/>
                      <a:pt x="1" y="132612"/>
                      <a:pt x="1" y="111728"/>
                    </a:cubicBezTo>
                    <a:lnTo>
                      <a:pt x="1" y="37814"/>
                    </a:lnTo>
                    <a:cubicBezTo>
                      <a:pt x="1" y="16930"/>
                      <a:pt x="16930" y="0"/>
                      <a:pt x="378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3" name="Google Shape;1596;p48">
                <a:extLst>
                  <a:ext uri="{FF2B5EF4-FFF2-40B4-BE49-F238E27FC236}">
                    <a16:creationId xmlns:a16="http://schemas.microsoft.com/office/drawing/2014/main" id="{A271DE8E-46D1-EBEF-CC8B-7C4B02803062}"/>
                  </a:ext>
                </a:extLst>
              </p:cNvPr>
              <p:cNvGrpSpPr/>
              <p:nvPr/>
            </p:nvGrpSpPr>
            <p:grpSpPr>
              <a:xfrm>
                <a:off x="9556578" y="1534618"/>
                <a:ext cx="183763" cy="98921"/>
                <a:chOff x="9556578" y="1534618"/>
                <a:chExt cx="183763" cy="98921"/>
              </a:xfrm>
            </p:grpSpPr>
            <p:grpSp>
              <p:nvGrpSpPr>
                <p:cNvPr id="14" name="Google Shape;1597;p48">
                  <a:extLst>
                    <a:ext uri="{FF2B5EF4-FFF2-40B4-BE49-F238E27FC236}">
                      <a16:creationId xmlns:a16="http://schemas.microsoft.com/office/drawing/2014/main" id="{06F5D34F-90B3-EAA0-06AE-9AA3151CEED5}"/>
                    </a:ext>
                  </a:extLst>
                </p:cNvPr>
                <p:cNvGrpSpPr/>
                <p:nvPr/>
              </p:nvGrpSpPr>
              <p:grpSpPr>
                <a:xfrm>
                  <a:off x="9645396" y="1536115"/>
                  <a:ext cx="94945" cy="94946"/>
                  <a:chOff x="9645396" y="1536115"/>
                  <a:chExt cx="94945" cy="94946"/>
                </a:xfrm>
              </p:grpSpPr>
              <p:sp>
                <p:nvSpPr>
                  <p:cNvPr id="18" name="Google Shape;1598;p48">
                    <a:extLst>
                      <a:ext uri="{FF2B5EF4-FFF2-40B4-BE49-F238E27FC236}">
                        <a16:creationId xmlns:a16="http://schemas.microsoft.com/office/drawing/2014/main" id="{83775254-9524-2E7E-CC3A-134631C9A704}"/>
                      </a:ext>
                    </a:extLst>
                  </p:cNvPr>
                  <p:cNvSpPr/>
                  <p:nvPr/>
                </p:nvSpPr>
                <p:spPr>
                  <a:xfrm>
                    <a:off x="9645396" y="1588389"/>
                    <a:ext cx="42671" cy="426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2671" h="42672" extrusionOk="0">
                        <a:moveTo>
                          <a:pt x="16764" y="31147"/>
                        </a:moveTo>
                        <a:lnTo>
                          <a:pt x="42672" y="5144"/>
                        </a:lnTo>
                        <a:lnTo>
                          <a:pt x="37529" y="0"/>
                        </a:lnTo>
                        <a:lnTo>
                          <a:pt x="11525" y="25908"/>
                        </a:lnTo>
                        <a:lnTo>
                          <a:pt x="6382" y="28765"/>
                        </a:lnTo>
                        <a:lnTo>
                          <a:pt x="0" y="38576"/>
                        </a:lnTo>
                        <a:lnTo>
                          <a:pt x="4096" y="42672"/>
                        </a:lnTo>
                        <a:lnTo>
                          <a:pt x="13906" y="36290"/>
                        </a:lnTo>
                        <a:lnTo>
                          <a:pt x="16764" y="31147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9" name="Google Shape;1599;p48">
                    <a:extLst>
                      <a:ext uri="{FF2B5EF4-FFF2-40B4-BE49-F238E27FC236}">
                        <a16:creationId xmlns:a16="http://schemas.microsoft.com/office/drawing/2014/main" id="{6F0A9CFA-1C48-B0BF-5FBD-C0E10D4D4DCC}"/>
                      </a:ext>
                    </a:extLst>
                  </p:cNvPr>
                  <p:cNvSpPr/>
                  <p:nvPr/>
                </p:nvSpPr>
                <p:spPr>
                  <a:xfrm>
                    <a:off x="9674923" y="1536115"/>
                    <a:ext cx="65418" cy="6541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418" h="65418" extrusionOk="0">
                        <a:moveTo>
                          <a:pt x="36576" y="54845"/>
                        </a:moveTo>
                        <a:lnTo>
                          <a:pt x="63246" y="28175"/>
                        </a:lnTo>
                        <a:cubicBezTo>
                          <a:pt x="64008" y="27413"/>
                          <a:pt x="64484" y="26461"/>
                          <a:pt x="64770" y="25413"/>
                        </a:cubicBezTo>
                        <a:cubicBezTo>
                          <a:pt x="65627" y="21794"/>
                          <a:pt x="66866" y="13602"/>
                          <a:pt x="59341" y="6077"/>
                        </a:cubicBezTo>
                        <a:cubicBezTo>
                          <a:pt x="51816" y="-1447"/>
                          <a:pt x="43625" y="-209"/>
                          <a:pt x="40005" y="648"/>
                        </a:cubicBezTo>
                        <a:cubicBezTo>
                          <a:pt x="38958" y="934"/>
                          <a:pt x="38005" y="1410"/>
                          <a:pt x="37243" y="2172"/>
                        </a:cubicBezTo>
                        <a:lnTo>
                          <a:pt x="10573" y="28842"/>
                        </a:lnTo>
                        <a:cubicBezTo>
                          <a:pt x="14669" y="32938"/>
                          <a:pt x="14669" y="39701"/>
                          <a:pt x="10573" y="43796"/>
                        </a:cubicBezTo>
                        <a:lnTo>
                          <a:pt x="8287" y="46082"/>
                        </a:lnTo>
                        <a:lnTo>
                          <a:pt x="4286" y="42082"/>
                        </a:lnTo>
                        <a:lnTo>
                          <a:pt x="0" y="46368"/>
                        </a:lnTo>
                        <a:lnTo>
                          <a:pt x="19050" y="65418"/>
                        </a:lnTo>
                        <a:lnTo>
                          <a:pt x="23336" y="61132"/>
                        </a:lnTo>
                        <a:lnTo>
                          <a:pt x="19336" y="57131"/>
                        </a:lnTo>
                        <a:lnTo>
                          <a:pt x="21622" y="54845"/>
                        </a:lnTo>
                        <a:cubicBezTo>
                          <a:pt x="25718" y="50750"/>
                          <a:pt x="32481" y="50750"/>
                          <a:pt x="36576" y="54845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" name="Google Shape;1600;p48">
                  <a:extLst>
                    <a:ext uri="{FF2B5EF4-FFF2-40B4-BE49-F238E27FC236}">
                      <a16:creationId xmlns:a16="http://schemas.microsoft.com/office/drawing/2014/main" id="{A38DE4C3-8156-0672-7803-B7C5039A042B}"/>
                    </a:ext>
                  </a:extLst>
                </p:cNvPr>
                <p:cNvGrpSpPr/>
                <p:nvPr/>
              </p:nvGrpSpPr>
              <p:grpSpPr>
                <a:xfrm>
                  <a:off x="9556578" y="1534618"/>
                  <a:ext cx="98773" cy="98921"/>
                  <a:chOff x="9556578" y="1534618"/>
                  <a:chExt cx="98773" cy="98921"/>
                </a:xfrm>
              </p:grpSpPr>
              <p:sp>
                <p:nvSpPr>
                  <p:cNvPr id="16" name="Google Shape;1601;p48">
                    <a:extLst>
                      <a:ext uri="{FF2B5EF4-FFF2-40B4-BE49-F238E27FC236}">
                        <a16:creationId xmlns:a16="http://schemas.microsoft.com/office/drawing/2014/main" id="{76384DE0-8336-5F38-8BD1-6A2DC2C19357}"/>
                      </a:ext>
                    </a:extLst>
                  </p:cNvPr>
                  <p:cNvSpPr/>
                  <p:nvPr/>
                </p:nvSpPr>
                <p:spPr>
                  <a:xfrm>
                    <a:off x="9556578" y="1534618"/>
                    <a:ext cx="98773" cy="9892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773" h="98921" extrusionOk="0">
                        <a:moveTo>
                          <a:pt x="40717" y="72440"/>
                        </a:moveTo>
                        <a:lnTo>
                          <a:pt x="72244" y="40912"/>
                        </a:lnTo>
                        <a:cubicBezTo>
                          <a:pt x="74149" y="39007"/>
                          <a:pt x="76721" y="38054"/>
                          <a:pt x="79388" y="38054"/>
                        </a:cubicBezTo>
                        <a:cubicBezTo>
                          <a:pt x="84341" y="38150"/>
                          <a:pt x="89389" y="36340"/>
                          <a:pt x="93199" y="32530"/>
                        </a:cubicBezTo>
                        <a:cubicBezTo>
                          <a:pt x="98247" y="27482"/>
                          <a:pt x="99866" y="20243"/>
                          <a:pt x="98057" y="13766"/>
                        </a:cubicBezTo>
                        <a:lnTo>
                          <a:pt x="88722" y="23100"/>
                        </a:lnTo>
                        <a:lnTo>
                          <a:pt x="78435" y="20338"/>
                        </a:lnTo>
                        <a:lnTo>
                          <a:pt x="75673" y="10051"/>
                        </a:lnTo>
                        <a:lnTo>
                          <a:pt x="85007" y="716"/>
                        </a:lnTo>
                        <a:cubicBezTo>
                          <a:pt x="78626" y="-1093"/>
                          <a:pt x="71482" y="526"/>
                          <a:pt x="66434" y="5574"/>
                        </a:cubicBezTo>
                        <a:cubicBezTo>
                          <a:pt x="62624" y="9384"/>
                          <a:pt x="60814" y="14432"/>
                          <a:pt x="60909" y="19385"/>
                        </a:cubicBezTo>
                        <a:cubicBezTo>
                          <a:pt x="60909" y="22052"/>
                          <a:pt x="59957" y="24624"/>
                          <a:pt x="58052" y="26529"/>
                        </a:cubicBezTo>
                        <a:lnTo>
                          <a:pt x="26524" y="58057"/>
                        </a:lnTo>
                        <a:cubicBezTo>
                          <a:pt x="24619" y="59962"/>
                          <a:pt x="22047" y="60914"/>
                          <a:pt x="19380" y="60914"/>
                        </a:cubicBezTo>
                        <a:cubicBezTo>
                          <a:pt x="14427" y="60819"/>
                          <a:pt x="9379" y="62629"/>
                          <a:pt x="5569" y="66439"/>
                        </a:cubicBezTo>
                        <a:cubicBezTo>
                          <a:pt x="-2146" y="74154"/>
                          <a:pt x="-1861" y="86918"/>
                          <a:pt x="6522" y="94252"/>
                        </a:cubicBezTo>
                        <a:cubicBezTo>
                          <a:pt x="13761" y="100634"/>
                          <a:pt x="24905" y="100443"/>
                          <a:pt x="32048" y="93871"/>
                        </a:cubicBezTo>
                        <a:cubicBezTo>
                          <a:pt x="36239" y="89966"/>
                          <a:pt x="38240" y="84632"/>
                          <a:pt x="38145" y="79393"/>
                        </a:cubicBezTo>
                        <a:cubicBezTo>
                          <a:pt x="38145" y="76821"/>
                          <a:pt x="39097" y="74249"/>
                          <a:pt x="41002" y="72440"/>
                        </a:cubicBezTo>
                        <a:close/>
                        <a:moveTo>
                          <a:pt x="16618" y="87965"/>
                        </a:moveTo>
                        <a:lnTo>
                          <a:pt x="10713" y="82060"/>
                        </a:lnTo>
                        <a:lnTo>
                          <a:pt x="12903" y="73964"/>
                        </a:lnTo>
                        <a:lnTo>
                          <a:pt x="21000" y="71773"/>
                        </a:lnTo>
                        <a:lnTo>
                          <a:pt x="26905" y="77678"/>
                        </a:lnTo>
                        <a:lnTo>
                          <a:pt x="24714" y="85775"/>
                        </a:lnTo>
                        <a:lnTo>
                          <a:pt x="16618" y="8796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" name="Google Shape;1602;p48">
                    <a:extLst>
                      <a:ext uri="{FF2B5EF4-FFF2-40B4-BE49-F238E27FC236}">
                        <a16:creationId xmlns:a16="http://schemas.microsoft.com/office/drawing/2014/main" id="{EDEFC00A-0BB9-D11D-842F-72CB166D0DFC}"/>
                      </a:ext>
                    </a:extLst>
                  </p:cNvPr>
                  <p:cNvSpPr/>
                  <p:nvPr/>
                </p:nvSpPr>
                <p:spPr>
                  <a:xfrm>
                    <a:off x="9597270" y="1577125"/>
                    <a:ext cx="15573" cy="1557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573" h="15573" extrusionOk="0">
                        <a:moveTo>
                          <a:pt x="786" y="14883"/>
                        </a:moveTo>
                        <a:lnTo>
                          <a:pt x="786" y="14883"/>
                        </a:lnTo>
                        <a:cubicBezTo>
                          <a:pt x="-262" y="13835"/>
                          <a:pt x="-262" y="12025"/>
                          <a:pt x="786" y="10882"/>
                        </a:cubicBezTo>
                        <a:lnTo>
                          <a:pt x="10882" y="786"/>
                        </a:lnTo>
                        <a:cubicBezTo>
                          <a:pt x="11930" y="-262"/>
                          <a:pt x="13740" y="-262"/>
                          <a:pt x="14788" y="786"/>
                        </a:cubicBezTo>
                        <a:lnTo>
                          <a:pt x="14788" y="786"/>
                        </a:lnTo>
                        <a:cubicBezTo>
                          <a:pt x="15835" y="1834"/>
                          <a:pt x="15835" y="3643"/>
                          <a:pt x="14788" y="4691"/>
                        </a:cubicBezTo>
                        <a:lnTo>
                          <a:pt x="4691" y="14788"/>
                        </a:lnTo>
                        <a:cubicBezTo>
                          <a:pt x="3643" y="15835"/>
                          <a:pt x="1834" y="15835"/>
                          <a:pt x="690" y="14788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</p:grpSp>
      <p:sp>
        <p:nvSpPr>
          <p:cNvPr id="78" name="Rectangle 1">
            <a:extLst>
              <a:ext uri="{FF2B5EF4-FFF2-40B4-BE49-F238E27FC236}">
                <a16:creationId xmlns:a16="http://schemas.microsoft.com/office/drawing/2014/main" id="{5FF8A360-4718-E4F2-21AD-AA0331A8F9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4280" y="1079937"/>
            <a:ext cx="8241618" cy="3467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500" b="1">
                <a:solidFill>
                  <a:schemeClr val="tx1"/>
                </a:solidFill>
              </a:rPr>
              <a:t>System Workflow and Implementation</a:t>
            </a:r>
            <a:endParaRPr lang="en-US" b="1">
              <a:solidFill>
                <a:schemeClr val="tx1"/>
              </a:solidFill>
            </a:endParaRPr>
          </a:p>
          <a:p>
            <a:endParaRPr lang="en-US" sz="1000" b="1">
              <a:solidFill>
                <a:schemeClr val="tx1"/>
              </a:solidFill>
            </a:endParaRPr>
          </a:p>
          <a:p>
            <a:pPr marL="742950" lvl="1" indent="-285750">
              <a:buFont typeface="Arial"/>
              <a:buChar char="•"/>
            </a:pPr>
            <a:r>
              <a:rPr lang="en-US" sz="1500">
                <a:solidFill>
                  <a:schemeClr val="tx1"/>
                </a:solidFill>
              </a:rPr>
              <a:t>Teacher selects Grade, Term, and Total Marks.</a:t>
            </a:r>
            <a:endParaRPr lang="en-US">
              <a:solidFill>
                <a:schemeClr val="tx1"/>
              </a:solidFill>
            </a:endParaRPr>
          </a:p>
          <a:p>
            <a:pPr marL="742950" lvl="1" indent="-285750">
              <a:buFont typeface="Arial"/>
              <a:buChar char="•"/>
            </a:pPr>
            <a:r>
              <a:rPr lang="en-US" sz="1500">
                <a:solidFill>
                  <a:schemeClr val="tx1"/>
                </a:solidFill>
              </a:rPr>
              <a:t>System filters questions from the question bank.</a:t>
            </a:r>
            <a:endParaRPr lang="en-US">
              <a:solidFill>
                <a:schemeClr val="tx1"/>
              </a:solidFill>
            </a:endParaRPr>
          </a:p>
          <a:p>
            <a:pPr marL="742950" lvl="1" indent="-285750">
              <a:buFont typeface="Arial"/>
              <a:buChar char="•"/>
            </a:pPr>
            <a:r>
              <a:rPr lang="en-US" sz="1500">
                <a:solidFill>
                  <a:schemeClr val="tx1"/>
                </a:solidFill>
              </a:rPr>
              <a:t>AI model analyzes the difficulty level of each question.</a:t>
            </a:r>
            <a:endParaRPr lang="en-US">
              <a:solidFill>
                <a:schemeClr val="tx1"/>
              </a:solidFill>
            </a:endParaRPr>
          </a:p>
          <a:p>
            <a:pPr marL="742950" lvl="1" indent="-285750">
              <a:buFont typeface="Arial"/>
              <a:buChar char="•"/>
            </a:pPr>
            <a:r>
              <a:rPr lang="en-US" sz="1500">
                <a:solidFill>
                  <a:schemeClr val="tx1"/>
                </a:solidFill>
              </a:rPr>
              <a:t>Questions are balanced based on Bloom’s levels (Remember, Understand, Apply).</a:t>
            </a:r>
            <a:endParaRPr lang="en-US">
              <a:solidFill>
                <a:schemeClr val="tx1"/>
              </a:solidFill>
            </a:endParaRPr>
          </a:p>
          <a:p>
            <a:pPr marL="742950" lvl="1" indent="-285750">
              <a:buFont typeface="Arial"/>
              <a:buChar char="•"/>
            </a:pPr>
            <a:r>
              <a:rPr lang="en-US" sz="1500">
                <a:solidFill>
                  <a:schemeClr val="tx1"/>
                </a:solidFill>
              </a:rPr>
              <a:t>The system generates a complete question paper automatically.</a:t>
            </a:r>
            <a:endParaRPr lang="en-US">
              <a:solidFill>
                <a:schemeClr val="tx1"/>
              </a:solidFill>
            </a:endParaRPr>
          </a:p>
          <a:p>
            <a:pPr marL="742950" lvl="1" indent="-285750">
              <a:buFont typeface="Arial"/>
              <a:buChar char="•"/>
            </a:pPr>
            <a:r>
              <a:rPr lang="en-US" sz="1500">
                <a:solidFill>
                  <a:schemeClr val="tx1"/>
                </a:solidFill>
              </a:rPr>
              <a:t>Output includes MCQ and Essay questions with an answer key.</a:t>
            </a:r>
            <a:endParaRPr lang="en-US">
              <a:solidFill>
                <a:schemeClr val="tx1"/>
              </a:solidFill>
            </a:endParaRPr>
          </a:p>
          <a:p>
            <a:pPr marL="742950" lvl="1" indent="-285750">
              <a:buFont typeface="Arial"/>
              <a:buChar char="•"/>
            </a:pPr>
            <a:r>
              <a:rPr lang="en-US" sz="1500">
                <a:solidFill>
                  <a:schemeClr val="tx1"/>
                </a:solidFill>
              </a:rPr>
              <a:t>The final paper is exported as a Word document ready for use.</a:t>
            </a:r>
            <a:endParaRPr lang="en-US">
              <a:solidFill>
                <a:schemeClr val="tx1"/>
              </a:solidFill>
            </a:endParaRPr>
          </a:p>
          <a:p>
            <a:pPr marL="457200" lvl="1"/>
            <a:endParaRPr lang="en-US" sz="1500">
              <a:solidFill>
                <a:schemeClr val="tx1"/>
              </a:solidFill>
            </a:endParaRPr>
          </a:p>
          <a:p>
            <a:r>
              <a:rPr lang="en-US" sz="1500" b="1">
                <a:solidFill>
                  <a:schemeClr val="tx1"/>
                </a:solidFill>
              </a:rPr>
              <a:t>Progress Update</a:t>
            </a:r>
            <a:endParaRPr lang="en-US"/>
          </a:p>
          <a:p>
            <a:endParaRPr lang="en-US" sz="1000" b="1">
              <a:solidFill>
                <a:schemeClr val="tx1"/>
              </a:solidFill>
            </a:endParaRPr>
          </a:p>
          <a:p>
            <a:pPr marL="742950" lvl="1" indent="-285750">
              <a:buChar char="•"/>
            </a:pPr>
            <a:r>
              <a:rPr lang="en-US" sz="1500">
                <a:solidFill>
                  <a:schemeClr val="tx1"/>
                </a:solidFill>
              </a:rPr>
              <a:t>PP1: Implemented </a:t>
            </a:r>
            <a:r>
              <a:rPr lang="en-US" sz="1500" b="1">
                <a:solidFill>
                  <a:schemeClr val="tx1"/>
                </a:solidFill>
              </a:rPr>
              <a:t>MCQ Question Generation</a:t>
            </a:r>
            <a:r>
              <a:rPr lang="en-US" sz="1500">
                <a:solidFill>
                  <a:schemeClr val="tx1"/>
                </a:solidFill>
              </a:rPr>
              <a:t>.</a:t>
            </a:r>
            <a:endParaRPr lang="en-US"/>
          </a:p>
          <a:p>
            <a:pPr marL="742950" lvl="1" indent="-285750">
              <a:buChar char="•"/>
            </a:pPr>
            <a:r>
              <a:rPr lang="en-US" sz="1500">
                <a:solidFill>
                  <a:schemeClr val="tx1"/>
                </a:solidFill>
              </a:rPr>
              <a:t>PP2: Implemented </a:t>
            </a:r>
            <a:r>
              <a:rPr lang="en-US" sz="1500" b="1">
                <a:solidFill>
                  <a:schemeClr val="tx1"/>
                </a:solidFill>
              </a:rPr>
              <a:t>MCQ + Essay Question Generation</a:t>
            </a:r>
            <a:r>
              <a:rPr lang="en-US" sz="1500">
                <a:solidFill>
                  <a:schemeClr val="tx1"/>
                </a:solidFill>
              </a:rPr>
              <a:t>.</a:t>
            </a:r>
            <a:endParaRPr lang="en-US">
              <a:solidFill>
                <a:schemeClr val="tx1"/>
              </a:solidFill>
            </a:endParaRPr>
          </a:p>
          <a:p>
            <a:pPr marL="285750" indent="-285750">
              <a:buChar char="•"/>
            </a:pPr>
            <a:endParaRPr lang="en-US" sz="1500">
              <a:solidFill>
                <a:schemeClr val="tx1"/>
              </a:solidFill>
            </a:endParaRPr>
          </a:p>
        </p:txBody>
      </p:sp>
      <p:sp>
        <p:nvSpPr>
          <p:cNvPr id="82" name="Google Shape;1110;p34">
            <a:extLst>
              <a:ext uri="{FF2B5EF4-FFF2-40B4-BE49-F238E27FC236}">
                <a16:creationId xmlns:a16="http://schemas.microsoft.com/office/drawing/2014/main" id="{E5383D92-9150-1ED6-1BF2-40F773D75E6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16564" y="363241"/>
            <a:ext cx="9161931" cy="58138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-US" sz="2800"/>
              <a:t>System Process &amp; Current Progress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7059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C4F91D-1119-3C8A-4586-673445211A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oogle Shape;941;p29">
            <a:extLst>
              <a:ext uri="{FF2B5EF4-FFF2-40B4-BE49-F238E27FC236}">
                <a16:creationId xmlns:a16="http://schemas.microsoft.com/office/drawing/2014/main" id="{A09C217E-3C3F-87DB-F0A9-51B4A7D32C2F}"/>
              </a:ext>
            </a:extLst>
          </p:cNvPr>
          <p:cNvGraphicFramePr/>
          <p:nvPr/>
        </p:nvGraphicFramePr>
        <p:xfrm>
          <a:off x="334641" y="1282039"/>
          <a:ext cx="8305440" cy="3335966"/>
        </p:xfrm>
        <a:graphic>
          <a:graphicData uri="http://schemas.openxmlformats.org/drawingml/2006/table">
            <a:tbl>
              <a:tblPr firstRow="1">
                <a:tableStyleId>{1E171933-4619-4E11-9A3F-F7608DF75F80}</a:tableStyleId>
              </a:tblPr>
              <a:tblGrid>
                <a:gridCol w="41414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639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3023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/>
                        <a:t>Functional</a:t>
                      </a:r>
                      <a:endParaRPr sz="1400" b="1" u="sng">
                        <a:solidFill>
                          <a:schemeClr val="dk1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25" marR="9142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rPr lang="en-US" sz="1400" b="1"/>
                        <a:t>Non-Functional</a:t>
                      </a:r>
                      <a:endParaRPr sz="1400" b="1">
                        <a:solidFill>
                          <a:schemeClr val="dk1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25" marR="9142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8369">
                <a:tc>
                  <a:txBody>
                    <a:bodyPr/>
                    <a:lstStyle/>
                    <a:p>
                      <a:pPr marL="285750" lvl="0" indent="-285750" algn="l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/>
                        <a:t>Allow teachers to upload and manage MCQ questions</a:t>
                      </a:r>
                    </a:p>
                  </a:txBody>
                  <a:tcPr marL="91425" marR="9142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lvl="0" indent="-285750" algn="l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1400"/>
                        <a:t>System should generate a question paper within a few seconds</a:t>
                      </a:r>
                      <a:endParaRPr lang="en-US" sz="1400">
                        <a:latin typeface="+mn-lt"/>
                      </a:endParaRPr>
                    </a:p>
                  </a:txBody>
                  <a:tcPr marL="91425" marR="9142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9782">
                <a:tc>
                  <a:txBody>
                    <a:bodyPr/>
                    <a:lstStyle/>
                    <a:p>
                      <a:pPr marL="285750" lvl="0" indent="-285750" algn="l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/>
                        <a:t>Support Grade 10 &amp; 11 ICT syllabus &amp; Allow selection of Term (1 / 2 / 3)</a:t>
                      </a:r>
                    </a:p>
                  </a:txBody>
                  <a:tcPr marL="91425" marR="9142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lvl="0" indent="-285750" algn="l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/>
                        <a:t>Model should provide consistent and reliable Bloom classification</a:t>
                      </a:r>
                    </a:p>
                  </a:txBody>
                  <a:tcPr marL="91425" marR="9142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0489">
                <a:tc>
                  <a:txBody>
                    <a:bodyPr/>
                    <a:lstStyle/>
                    <a:p>
                      <a:pPr marL="285750" lvl="0" indent="-285750" algn="l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/>
                        <a:t>Automatically classify questions using Bloom’s Taxonomy</a:t>
                      </a:r>
                    </a:p>
                  </a:txBody>
                  <a:tcPr marL="91425" marR="9142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lvl="0" indent="-285750" algn="l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1400"/>
                        <a:t>System should be easy to use for teachers with minimal technical knowledge</a:t>
                      </a:r>
                      <a:endParaRPr lang="en-US" sz="1400">
                        <a:latin typeface="+mn-lt"/>
                      </a:endParaRPr>
                    </a:p>
                  </a:txBody>
                  <a:tcPr marL="91425" marR="9142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8722">
                <a:tc>
                  <a:txBody>
                    <a:bodyPr/>
                    <a:lstStyle/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/>
                        <a:t>Export question paper as a Word (.docx) document</a:t>
                      </a:r>
                    </a:p>
                  </a:txBody>
                  <a:tcPr marL="91425" marR="9142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lvl="0" indent="-285750" algn="l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1400"/>
                        <a:t>System should be scalable to support essay questions in future</a:t>
                      </a:r>
                      <a:endParaRPr lang="en-US" sz="1400">
                        <a:latin typeface="+mn-lt"/>
                      </a:endParaRPr>
                    </a:p>
                  </a:txBody>
                  <a:tcPr marL="91425" marR="9142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38369">
                <a:tc>
                  <a:txBody>
                    <a:bodyPr/>
                    <a:lstStyle/>
                    <a:p>
                      <a:pPr marL="285750" lvl="0" indent="-285750" algn="l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/>
                        <a:t>Generate answer key automatically</a:t>
                      </a:r>
                    </a:p>
                  </a:txBody>
                  <a:tcPr marL="91425" marR="9142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lvl="0" indent="-28575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</a:pPr>
                      <a:r>
                        <a:rPr lang="en-US" sz="1400" b="0" i="0" u="none" strike="noStrike" noProof="0">
                          <a:solidFill>
                            <a:schemeClr val="dk1"/>
                          </a:solidFill>
                        </a:rPr>
                        <a:t>Data should be </a:t>
                      </a:r>
                      <a:r>
                        <a:rPr lang="en-US" sz="1400" b="1" i="0" u="none" strike="noStrike" noProof="0">
                          <a:solidFill>
                            <a:schemeClr val="dk1"/>
                          </a:solidFill>
                        </a:rPr>
                        <a:t>secure</a:t>
                      </a:r>
                      <a:r>
                        <a:rPr lang="en-US" sz="1400" b="0" i="0" u="none" strike="noStrike" noProof="0">
                          <a:solidFill>
                            <a:schemeClr val="dk1"/>
                          </a:solidFill>
                        </a:rPr>
                        <a:t> and accessible only to authorized users</a:t>
                      </a:r>
                      <a:endParaRPr lang="en-US"/>
                    </a:p>
                  </a:txBody>
                  <a:tcPr marL="91425" marR="9142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" name="Google Shape;1110;p34">
            <a:extLst>
              <a:ext uri="{FF2B5EF4-FFF2-40B4-BE49-F238E27FC236}">
                <a16:creationId xmlns:a16="http://schemas.microsoft.com/office/drawing/2014/main" id="{1337FD09-9421-63C9-372A-B42E8B0EF86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248" y="472728"/>
            <a:ext cx="9161931" cy="58138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sz="2400" u="sng"/>
              <a:t>Functional &amp; Non-Functional  Requirements</a:t>
            </a:r>
            <a:endParaRPr sz="100" u="sng">
              <a:latin typeface="Daytona" panose="020B0604030500040204" pitchFamily="34" charset="0"/>
            </a:endParaRPr>
          </a:p>
        </p:txBody>
      </p:sp>
      <p:sp>
        <p:nvSpPr>
          <p:cNvPr id="10" name="Google Shape;949;p30">
            <a:extLst>
              <a:ext uri="{FF2B5EF4-FFF2-40B4-BE49-F238E27FC236}">
                <a16:creationId xmlns:a16="http://schemas.microsoft.com/office/drawing/2014/main" id="{F2B6BB6B-5DFB-E55D-2200-3C50957C8E4C}"/>
              </a:ext>
            </a:extLst>
          </p:cNvPr>
          <p:cNvSpPr txBox="1">
            <a:spLocks/>
          </p:cNvSpPr>
          <p:nvPr/>
        </p:nvSpPr>
        <p:spPr>
          <a:xfrm>
            <a:off x="0" y="4834812"/>
            <a:ext cx="9144000" cy="318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9pPr>
          </a:lstStyle>
          <a:p>
            <a:pPr algn="ctr"/>
            <a:r>
              <a:rPr lang="en-US" sz="1200">
                <a:latin typeface="Arial"/>
              </a:rPr>
              <a:t>IT22120052 | Hettiarachchi R.H | 25-26J-162</a:t>
            </a:r>
          </a:p>
        </p:txBody>
      </p:sp>
    </p:spTree>
    <p:extLst>
      <p:ext uri="{BB962C8B-B14F-4D97-AF65-F5344CB8AC3E}">
        <p14:creationId xmlns:p14="http://schemas.microsoft.com/office/powerpoint/2010/main" val="5872069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FAAD44-E110-D1FA-776C-2EBFD6AEBD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110;p34">
            <a:extLst>
              <a:ext uri="{FF2B5EF4-FFF2-40B4-BE49-F238E27FC236}">
                <a16:creationId xmlns:a16="http://schemas.microsoft.com/office/drawing/2014/main" id="{6B743176-5BCA-1709-4CCE-2202C9698569}"/>
              </a:ext>
            </a:extLst>
          </p:cNvPr>
          <p:cNvSpPr txBox="1">
            <a:spLocks/>
          </p:cNvSpPr>
          <p:nvPr/>
        </p:nvSpPr>
        <p:spPr>
          <a:xfrm>
            <a:off x="-248" y="472728"/>
            <a:ext cx="9161931" cy="58138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400" b="1" u="sng"/>
              <a:t>System Architecture Diagram</a:t>
            </a:r>
            <a:endParaRPr lang="en-US" sz="100" b="1" u="sng">
              <a:latin typeface="Daytona" panose="020B0604030500040204" pitchFamily="34" charset="0"/>
            </a:endParaRPr>
          </a:p>
        </p:txBody>
      </p:sp>
      <p:pic>
        <p:nvPicPr>
          <p:cNvPr id="2" name="Picture 1" descr="A diagram of a process&#10;&#10;AI-generated content may be incorrect.">
            <a:extLst>
              <a:ext uri="{FF2B5EF4-FFF2-40B4-BE49-F238E27FC236}">
                <a16:creationId xmlns:a16="http://schemas.microsoft.com/office/drawing/2014/main" id="{7CCBE867-B1E6-489B-FBDD-777BB2592D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404" y="1565264"/>
            <a:ext cx="9152404" cy="2651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7574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7">
          <a:extLst>
            <a:ext uri="{FF2B5EF4-FFF2-40B4-BE49-F238E27FC236}">
              <a16:creationId xmlns:a16="http://schemas.microsoft.com/office/drawing/2014/main" id="{D94FA05F-793C-F73B-5A49-C9BDC117B0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9" name="Google Shape;1019;p32">
            <a:extLst>
              <a:ext uri="{FF2B5EF4-FFF2-40B4-BE49-F238E27FC236}">
                <a16:creationId xmlns:a16="http://schemas.microsoft.com/office/drawing/2014/main" id="{ADF21D25-5EA7-00C3-00DB-10A37F49CB5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514148" y="2364405"/>
            <a:ext cx="4115701" cy="8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4000">
                <a:latin typeface="Daytona"/>
              </a:rPr>
              <a:t>Jayasooriya L.T</a:t>
            </a:r>
            <a:endParaRPr lang="en-US" sz="4000">
              <a:latin typeface="Daytona"/>
            </a:endParaRPr>
          </a:p>
        </p:txBody>
      </p:sp>
      <p:sp>
        <p:nvSpPr>
          <p:cNvPr id="1020" name="Google Shape;1020;p32">
            <a:extLst>
              <a:ext uri="{FF2B5EF4-FFF2-40B4-BE49-F238E27FC236}">
                <a16:creationId xmlns:a16="http://schemas.microsoft.com/office/drawing/2014/main" id="{10ED9BAF-54AA-8F13-F2E3-75C6BDA7EE74}"/>
              </a:ext>
            </a:extLst>
          </p:cNvPr>
          <p:cNvSpPr txBox="1">
            <a:spLocks noGrp="1"/>
          </p:cNvSpPr>
          <p:nvPr>
            <p:ph type="title" idx="2"/>
          </p:nvPr>
        </p:nvSpPr>
        <p:spPr>
          <a:xfrm>
            <a:off x="2979239" y="1511019"/>
            <a:ext cx="3185522" cy="92584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Daytona"/>
              </a:rPr>
              <a:t>IT22095480</a:t>
            </a:r>
          </a:p>
        </p:txBody>
      </p:sp>
      <p:grpSp>
        <p:nvGrpSpPr>
          <p:cNvPr id="1022" name="Google Shape;1022;p32">
            <a:extLst>
              <a:ext uri="{FF2B5EF4-FFF2-40B4-BE49-F238E27FC236}">
                <a16:creationId xmlns:a16="http://schemas.microsoft.com/office/drawing/2014/main" id="{F718A468-8427-3B71-6193-4AA51A5EBD11}"/>
              </a:ext>
            </a:extLst>
          </p:cNvPr>
          <p:cNvGrpSpPr/>
          <p:nvPr/>
        </p:nvGrpSpPr>
        <p:grpSpPr>
          <a:xfrm>
            <a:off x="7441503" y="289852"/>
            <a:ext cx="1366913" cy="1382099"/>
            <a:chOff x="6568493" y="8"/>
            <a:chExt cx="1820608" cy="1840590"/>
          </a:xfrm>
        </p:grpSpPr>
        <p:sp>
          <p:nvSpPr>
            <p:cNvPr id="1023" name="Google Shape;1023;p32">
              <a:extLst>
                <a:ext uri="{FF2B5EF4-FFF2-40B4-BE49-F238E27FC236}">
                  <a16:creationId xmlns:a16="http://schemas.microsoft.com/office/drawing/2014/main" id="{042525B8-0211-D679-C11A-D14D8A3ACFAB}"/>
                </a:ext>
              </a:extLst>
            </p:cNvPr>
            <p:cNvSpPr/>
            <p:nvPr/>
          </p:nvSpPr>
          <p:spPr>
            <a:xfrm>
              <a:off x="6737915" y="169351"/>
              <a:ext cx="1651185" cy="1671247"/>
            </a:xfrm>
            <a:custGeom>
              <a:avLst/>
              <a:gdLst/>
              <a:ahLst/>
              <a:cxnLst/>
              <a:rect l="l" t="t" r="r" b="b"/>
              <a:pathLst>
                <a:path w="1959864" h="1983676" extrusionOk="0">
                  <a:moveTo>
                    <a:pt x="1868520" y="0"/>
                  </a:moveTo>
                  <a:lnTo>
                    <a:pt x="91345" y="0"/>
                  </a:lnTo>
                  <a:cubicBezTo>
                    <a:pt x="40958" y="0"/>
                    <a:pt x="0" y="40958"/>
                    <a:pt x="0" y="91345"/>
                  </a:cubicBezTo>
                  <a:lnTo>
                    <a:pt x="0" y="1892427"/>
                  </a:lnTo>
                  <a:cubicBezTo>
                    <a:pt x="0" y="1942814"/>
                    <a:pt x="40958" y="1983677"/>
                    <a:pt x="91345" y="1983677"/>
                  </a:cubicBezTo>
                  <a:lnTo>
                    <a:pt x="1868520" y="1983677"/>
                  </a:lnTo>
                  <a:cubicBezTo>
                    <a:pt x="1918906" y="1983677"/>
                    <a:pt x="1959864" y="1942814"/>
                    <a:pt x="1959864" y="1892427"/>
                  </a:cubicBezTo>
                  <a:lnTo>
                    <a:pt x="1959864" y="91345"/>
                  </a:lnTo>
                  <a:cubicBezTo>
                    <a:pt x="1959864" y="40958"/>
                    <a:pt x="1918906" y="0"/>
                    <a:pt x="1868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4" name="Google Shape;1024;p32">
              <a:extLst>
                <a:ext uri="{FF2B5EF4-FFF2-40B4-BE49-F238E27FC236}">
                  <a16:creationId xmlns:a16="http://schemas.microsoft.com/office/drawing/2014/main" id="{B138525B-2579-4662-B073-2B7CF38D372F}"/>
                </a:ext>
              </a:extLst>
            </p:cNvPr>
            <p:cNvSpPr/>
            <p:nvPr/>
          </p:nvSpPr>
          <p:spPr>
            <a:xfrm>
              <a:off x="6653203" y="8"/>
              <a:ext cx="1651185" cy="1671247"/>
            </a:xfrm>
            <a:custGeom>
              <a:avLst/>
              <a:gdLst/>
              <a:ahLst/>
              <a:cxnLst/>
              <a:rect l="l" t="t" r="r" b="b"/>
              <a:pathLst>
                <a:path w="1959864" h="1983676" extrusionOk="0">
                  <a:moveTo>
                    <a:pt x="1868519" y="0"/>
                  </a:moveTo>
                  <a:lnTo>
                    <a:pt x="91345" y="0"/>
                  </a:lnTo>
                  <a:cubicBezTo>
                    <a:pt x="40958" y="0"/>
                    <a:pt x="0" y="40958"/>
                    <a:pt x="0" y="91345"/>
                  </a:cubicBezTo>
                  <a:lnTo>
                    <a:pt x="0" y="1892427"/>
                  </a:lnTo>
                  <a:cubicBezTo>
                    <a:pt x="0" y="1942814"/>
                    <a:pt x="40958" y="1983677"/>
                    <a:pt x="91345" y="1983677"/>
                  </a:cubicBezTo>
                  <a:lnTo>
                    <a:pt x="1868519" y="1983677"/>
                  </a:lnTo>
                  <a:cubicBezTo>
                    <a:pt x="1918907" y="1983677"/>
                    <a:pt x="1959865" y="1942814"/>
                    <a:pt x="1959865" y="1892427"/>
                  </a:cubicBezTo>
                  <a:lnTo>
                    <a:pt x="1959865" y="91345"/>
                  </a:lnTo>
                  <a:cubicBezTo>
                    <a:pt x="1959865" y="40958"/>
                    <a:pt x="1918907" y="0"/>
                    <a:pt x="18685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025" name="Google Shape;1025;p32">
              <a:extLst>
                <a:ext uri="{FF2B5EF4-FFF2-40B4-BE49-F238E27FC236}">
                  <a16:creationId xmlns:a16="http://schemas.microsoft.com/office/drawing/2014/main" id="{1EFE3CBC-2BFB-1F59-08D0-B7697054D6E6}"/>
                </a:ext>
              </a:extLst>
            </p:cNvPr>
            <p:cNvGrpSpPr/>
            <p:nvPr/>
          </p:nvGrpSpPr>
          <p:grpSpPr>
            <a:xfrm>
              <a:off x="6568493" y="84720"/>
              <a:ext cx="1649109" cy="1669065"/>
              <a:chOff x="8921020" y="472154"/>
              <a:chExt cx="1959958" cy="1983676"/>
            </a:xfrm>
          </p:grpSpPr>
          <p:sp>
            <p:nvSpPr>
              <p:cNvPr id="1026" name="Google Shape;1026;p32">
                <a:extLst>
                  <a:ext uri="{FF2B5EF4-FFF2-40B4-BE49-F238E27FC236}">
                    <a16:creationId xmlns:a16="http://schemas.microsoft.com/office/drawing/2014/main" id="{B88E2554-C340-BBAE-2973-03B8B0F48AEC}"/>
                  </a:ext>
                </a:extLst>
              </p:cNvPr>
              <p:cNvSpPr/>
              <p:nvPr/>
            </p:nvSpPr>
            <p:spPr>
              <a:xfrm>
                <a:off x="8921114" y="472154"/>
                <a:ext cx="1959864" cy="1983676"/>
              </a:xfrm>
              <a:custGeom>
                <a:avLst/>
                <a:gdLst/>
                <a:ahLst/>
                <a:cxnLst/>
                <a:rect l="l" t="t" r="r" b="b"/>
                <a:pathLst>
                  <a:path w="1959864" h="1983676" extrusionOk="0">
                    <a:moveTo>
                      <a:pt x="1959864" y="91345"/>
                    </a:moveTo>
                    <a:lnTo>
                      <a:pt x="1959864" y="1892427"/>
                    </a:lnTo>
                    <a:cubicBezTo>
                      <a:pt x="1959864" y="1942814"/>
                      <a:pt x="1918907" y="1983677"/>
                      <a:pt x="1868520" y="1983677"/>
                    </a:cubicBezTo>
                    <a:lnTo>
                      <a:pt x="91345" y="1983677"/>
                    </a:lnTo>
                    <a:cubicBezTo>
                      <a:pt x="40958" y="1983677"/>
                      <a:pt x="0" y="1942814"/>
                      <a:pt x="0" y="1892427"/>
                    </a:cubicBezTo>
                    <a:lnTo>
                      <a:pt x="0" y="91345"/>
                    </a:lnTo>
                    <a:cubicBezTo>
                      <a:pt x="0" y="40958"/>
                      <a:pt x="40958" y="0"/>
                      <a:pt x="91345" y="0"/>
                    </a:cubicBezTo>
                    <a:lnTo>
                      <a:pt x="1868520" y="0"/>
                    </a:lnTo>
                    <a:cubicBezTo>
                      <a:pt x="1918907" y="0"/>
                      <a:pt x="1959864" y="40958"/>
                      <a:pt x="1959864" y="91345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27" name="Google Shape;1027;p32">
                <a:extLst>
                  <a:ext uri="{FF2B5EF4-FFF2-40B4-BE49-F238E27FC236}">
                    <a16:creationId xmlns:a16="http://schemas.microsoft.com/office/drawing/2014/main" id="{50DC347C-D2F8-0EC4-D1C0-824B856BE097}"/>
                  </a:ext>
                </a:extLst>
              </p:cNvPr>
              <p:cNvSpPr/>
              <p:nvPr/>
            </p:nvSpPr>
            <p:spPr>
              <a:xfrm>
                <a:off x="8921020" y="472154"/>
                <a:ext cx="1959958" cy="172307"/>
              </a:xfrm>
              <a:custGeom>
                <a:avLst/>
                <a:gdLst/>
                <a:ahLst/>
                <a:cxnLst/>
                <a:rect l="l" t="t" r="r" b="b"/>
                <a:pathLst>
                  <a:path w="1959958" h="172307" extrusionOk="0">
                    <a:moveTo>
                      <a:pt x="1959959" y="91345"/>
                    </a:moveTo>
                    <a:lnTo>
                      <a:pt x="1959959" y="172307"/>
                    </a:lnTo>
                    <a:lnTo>
                      <a:pt x="0" y="172307"/>
                    </a:lnTo>
                    <a:lnTo>
                      <a:pt x="0" y="91345"/>
                    </a:lnTo>
                    <a:cubicBezTo>
                      <a:pt x="0" y="40958"/>
                      <a:pt x="40957" y="0"/>
                      <a:pt x="91344" y="0"/>
                    </a:cubicBezTo>
                    <a:lnTo>
                      <a:pt x="1868519" y="0"/>
                    </a:lnTo>
                    <a:cubicBezTo>
                      <a:pt x="1918906" y="0"/>
                      <a:pt x="1959864" y="40958"/>
                      <a:pt x="1959864" y="91345"/>
                    </a:cubicBezTo>
                    <a:close/>
                  </a:path>
                </a:pathLst>
              </a:custGeom>
              <a:solidFill>
                <a:srgbClr val="000000">
                  <a:alpha val="100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028" name="Google Shape;1028;p32">
                <a:extLst>
                  <a:ext uri="{FF2B5EF4-FFF2-40B4-BE49-F238E27FC236}">
                    <a16:creationId xmlns:a16="http://schemas.microsoft.com/office/drawing/2014/main" id="{84FF00F3-C0E2-8F7F-394D-960042BD0CEB}"/>
                  </a:ext>
                </a:extLst>
              </p:cNvPr>
              <p:cNvGrpSpPr/>
              <p:nvPr/>
            </p:nvGrpSpPr>
            <p:grpSpPr>
              <a:xfrm>
                <a:off x="9011888" y="537781"/>
                <a:ext cx="255174" cy="64389"/>
                <a:chOff x="9011888" y="537781"/>
                <a:chExt cx="255174" cy="64389"/>
              </a:xfrm>
            </p:grpSpPr>
            <p:sp>
              <p:nvSpPr>
                <p:cNvPr id="1029" name="Google Shape;1029;p32">
                  <a:extLst>
                    <a:ext uri="{FF2B5EF4-FFF2-40B4-BE49-F238E27FC236}">
                      <a16:creationId xmlns:a16="http://schemas.microsoft.com/office/drawing/2014/main" id="{C49758C2-3B81-4D51-18A5-BF644ED00F35}"/>
                    </a:ext>
                  </a:extLst>
                </p:cNvPr>
                <p:cNvSpPr/>
                <p:nvPr/>
              </p:nvSpPr>
              <p:spPr>
                <a:xfrm>
                  <a:off x="9202673" y="537781"/>
                  <a:ext cx="64389" cy="643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389" h="64389" extrusionOk="0">
                      <a:moveTo>
                        <a:pt x="64389" y="32195"/>
                      </a:moveTo>
                      <a:cubicBezTo>
                        <a:pt x="64389" y="50006"/>
                        <a:pt x="50006" y="64389"/>
                        <a:pt x="32195" y="64389"/>
                      </a:cubicBezTo>
                      <a:cubicBezTo>
                        <a:pt x="14383" y="64389"/>
                        <a:pt x="0" y="50006"/>
                        <a:pt x="0" y="32195"/>
                      </a:cubicBezTo>
                      <a:cubicBezTo>
                        <a:pt x="0" y="14383"/>
                        <a:pt x="14383" y="0"/>
                        <a:pt x="32195" y="0"/>
                      </a:cubicBezTo>
                      <a:cubicBezTo>
                        <a:pt x="50006" y="0"/>
                        <a:pt x="64389" y="14383"/>
                        <a:pt x="64389" y="32195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30" name="Google Shape;1030;p32">
                  <a:extLst>
                    <a:ext uri="{FF2B5EF4-FFF2-40B4-BE49-F238E27FC236}">
                      <a16:creationId xmlns:a16="http://schemas.microsoft.com/office/drawing/2014/main" id="{C38637BC-9574-4B6C-B3C1-B69B2AB3AAD9}"/>
                    </a:ext>
                  </a:extLst>
                </p:cNvPr>
                <p:cNvSpPr/>
                <p:nvPr/>
              </p:nvSpPr>
              <p:spPr>
                <a:xfrm>
                  <a:off x="9107233" y="537781"/>
                  <a:ext cx="64389" cy="643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389" h="64389" extrusionOk="0">
                      <a:moveTo>
                        <a:pt x="64389" y="32195"/>
                      </a:moveTo>
                      <a:cubicBezTo>
                        <a:pt x="64389" y="50006"/>
                        <a:pt x="50006" y="64389"/>
                        <a:pt x="32195" y="64389"/>
                      </a:cubicBezTo>
                      <a:cubicBezTo>
                        <a:pt x="14383" y="64389"/>
                        <a:pt x="0" y="50006"/>
                        <a:pt x="0" y="32195"/>
                      </a:cubicBezTo>
                      <a:cubicBezTo>
                        <a:pt x="0" y="14383"/>
                        <a:pt x="14383" y="0"/>
                        <a:pt x="32195" y="0"/>
                      </a:cubicBezTo>
                      <a:cubicBezTo>
                        <a:pt x="50006" y="0"/>
                        <a:pt x="64389" y="14383"/>
                        <a:pt x="64389" y="32195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31" name="Google Shape;1031;p32">
                  <a:extLst>
                    <a:ext uri="{FF2B5EF4-FFF2-40B4-BE49-F238E27FC236}">
                      <a16:creationId xmlns:a16="http://schemas.microsoft.com/office/drawing/2014/main" id="{A93121CC-53EA-FCEF-2851-C5CE3849F948}"/>
                    </a:ext>
                  </a:extLst>
                </p:cNvPr>
                <p:cNvSpPr/>
                <p:nvPr/>
              </p:nvSpPr>
              <p:spPr>
                <a:xfrm>
                  <a:off x="9011888" y="537781"/>
                  <a:ext cx="64389" cy="643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389" h="64389" extrusionOk="0">
                      <a:moveTo>
                        <a:pt x="64389" y="32195"/>
                      </a:moveTo>
                      <a:cubicBezTo>
                        <a:pt x="64389" y="50006"/>
                        <a:pt x="50006" y="64389"/>
                        <a:pt x="32195" y="64389"/>
                      </a:cubicBezTo>
                      <a:cubicBezTo>
                        <a:pt x="14383" y="64389"/>
                        <a:pt x="0" y="50006"/>
                        <a:pt x="0" y="32195"/>
                      </a:cubicBezTo>
                      <a:cubicBezTo>
                        <a:pt x="0" y="14383"/>
                        <a:pt x="14383" y="0"/>
                        <a:pt x="32195" y="0"/>
                      </a:cubicBezTo>
                      <a:cubicBezTo>
                        <a:pt x="50006" y="0"/>
                        <a:pt x="64389" y="14383"/>
                        <a:pt x="64389" y="32195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1032" name="Google Shape;1032;p32">
              <a:extLst>
                <a:ext uri="{FF2B5EF4-FFF2-40B4-BE49-F238E27FC236}">
                  <a16:creationId xmlns:a16="http://schemas.microsoft.com/office/drawing/2014/main" id="{A13C8E66-9003-97DE-4522-92461456D910}"/>
                </a:ext>
              </a:extLst>
            </p:cNvPr>
            <p:cNvGrpSpPr/>
            <p:nvPr/>
          </p:nvGrpSpPr>
          <p:grpSpPr>
            <a:xfrm>
              <a:off x="6795939" y="406335"/>
              <a:ext cx="1194216" cy="1228757"/>
              <a:chOff x="9191339" y="854392"/>
              <a:chExt cx="1419320" cy="1460372"/>
            </a:xfrm>
          </p:grpSpPr>
          <p:grpSp>
            <p:nvGrpSpPr>
              <p:cNvPr id="1033" name="Google Shape;1033;p32">
                <a:extLst>
                  <a:ext uri="{FF2B5EF4-FFF2-40B4-BE49-F238E27FC236}">
                    <a16:creationId xmlns:a16="http://schemas.microsoft.com/office/drawing/2014/main" id="{40057F7D-C9DE-E4F6-ADE4-94932F9E1F26}"/>
                  </a:ext>
                </a:extLst>
              </p:cNvPr>
              <p:cNvGrpSpPr/>
              <p:nvPr/>
            </p:nvGrpSpPr>
            <p:grpSpPr>
              <a:xfrm>
                <a:off x="9191339" y="1884045"/>
                <a:ext cx="604932" cy="420243"/>
                <a:chOff x="9191339" y="1884045"/>
                <a:chExt cx="604932" cy="420243"/>
              </a:xfrm>
            </p:grpSpPr>
            <p:sp>
              <p:nvSpPr>
                <p:cNvPr id="1034" name="Google Shape;1034;p32">
                  <a:extLst>
                    <a:ext uri="{FF2B5EF4-FFF2-40B4-BE49-F238E27FC236}">
                      <a16:creationId xmlns:a16="http://schemas.microsoft.com/office/drawing/2014/main" id="{9BA0FDA1-DAD2-B696-6A34-9265410362B4}"/>
                    </a:ext>
                  </a:extLst>
                </p:cNvPr>
                <p:cNvSpPr/>
                <p:nvPr/>
              </p:nvSpPr>
              <p:spPr>
                <a:xfrm>
                  <a:off x="9191339" y="1884045"/>
                  <a:ext cx="237077" cy="529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077" h="52959" extrusionOk="0">
                      <a:moveTo>
                        <a:pt x="0" y="0"/>
                      </a:moveTo>
                      <a:lnTo>
                        <a:pt x="237077" y="0"/>
                      </a:lnTo>
                      <a:lnTo>
                        <a:pt x="237077" y="52959"/>
                      </a:lnTo>
                      <a:lnTo>
                        <a:pt x="0" y="52959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35" name="Google Shape;1035;p32">
                  <a:extLst>
                    <a:ext uri="{FF2B5EF4-FFF2-40B4-BE49-F238E27FC236}">
                      <a16:creationId xmlns:a16="http://schemas.microsoft.com/office/drawing/2014/main" id="{B7B3074A-C0F2-C8AD-3B4B-A57158FC6280}"/>
                    </a:ext>
                  </a:extLst>
                </p:cNvPr>
                <p:cNvSpPr/>
                <p:nvPr/>
              </p:nvSpPr>
              <p:spPr>
                <a:xfrm>
                  <a:off x="9449466" y="1884045"/>
                  <a:ext cx="182498" cy="529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498" h="52959" extrusionOk="0">
                      <a:moveTo>
                        <a:pt x="0" y="0"/>
                      </a:moveTo>
                      <a:lnTo>
                        <a:pt x="182499" y="0"/>
                      </a:lnTo>
                      <a:lnTo>
                        <a:pt x="182499" y="52959"/>
                      </a:lnTo>
                      <a:lnTo>
                        <a:pt x="0" y="52959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36" name="Google Shape;1036;p32">
                  <a:extLst>
                    <a:ext uri="{FF2B5EF4-FFF2-40B4-BE49-F238E27FC236}">
                      <a16:creationId xmlns:a16="http://schemas.microsoft.com/office/drawing/2014/main" id="{0571CB92-8986-1C32-7064-850A45DF924D}"/>
                    </a:ext>
                  </a:extLst>
                </p:cNvPr>
                <p:cNvSpPr/>
                <p:nvPr/>
              </p:nvSpPr>
              <p:spPr>
                <a:xfrm>
                  <a:off x="9651396" y="1884045"/>
                  <a:ext cx="144875" cy="529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875" h="52959" extrusionOk="0">
                      <a:moveTo>
                        <a:pt x="0" y="0"/>
                      </a:moveTo>
                      <a:lnTo>
                        <a:pt x="144876" y="0"/>
                      </a:lnTo>
                      <a:lnTo>
                        <a:pt x="144876" y="52959"/>
                      </a:lnTo>
                      <a:lnTo>
                        <a:pt x="0" y="52959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37" name="Google Shape;1037;p32">
                  <a:extLst>
                    <a:ext uri="{FF2B5EF4-FFF2-40B4-BE49-F238E27FC236}">
                      <a16:creationId xmlns:a16="http://schemas.microsoft.com/office/drawing/2014/main" id="{69F75CAD-E3E9-5438-CC3B-E69BF5D1F2FE}"/>
                    </a:ext>
                  </a:extLst>
                </p:cNvPr>
                <p:cNvSpPr/>
                <p:nvPr/>
              </p:nvSpPr>
              <p:spPr>
                <a:xfrm>
                  <a:off x="9308306" y="2006536"/>
                  <a:ext cx="487965" cy="529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7965" h="52959" extrusionOk="0">
                      <a:moveTo>
                        <a:pt x="0" y="0"/>
                      </a:moveTo>
                      <a:lnTo>
                        <a:pt x="487966" y="0"/>
                      </a:lnTo>
                      <a:lnTo>
                        <a:pt x="487966" y="52959"/>
                      </a:lnTo>
                      <a:lnTo>
                        <a:pt x="0" y="52959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38" name="Google Shape;1038;p32">
                  <a:extLst>
                    <a:ext uri="{FF2B5EF4-FFF2-40B4-BE49-F238E27FC236}">
                      <a16:creationId xmlns:a16="http://schemas.microsoft.com/office/drawing/2014/main" id="{8989F6BB-70FB-01D9-96DB-01D4F42868AC}"/>
                    </a:ext>
                  </a:extLst>
                </p:cNvPr>
                <p:cNvSpPr/>
                <p:nvPr/>
              </p:nvSpPr>
              <p:spPr>
                <a:xfrm>
                  <a:off x="9191339" y="2006536"/>
                  <a:ext cx="89630" cy="529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630" h="52959" extrusionOk="0">
                      <a:moveTo>
                        <a:pt x="0" y="0"/>
                      </a:moveTo>
                      <a:lnTo>
                        <a:pt x="89630" y="0"/>
                      </a:lnTo>
                      <a:lnTo>
                        <a:pt x="89630" y="52959"/>
                      </a:lnTo>
                      <a:lnTo>
                        <a:pt x="0" y="52959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39" name="Google Shape;1039;p32">
                  <a:extLst>
                    <a:ext uri="{FF2B5EF4-FFF2-40B4-BE49-F238E27FC236}">
                      <a16:creationId xmlns:a16="http://schemas.microsoft.com/office/drawing/2014/main" id="{15680E6A-CF1C-211D-E5DE-4AA715CB8B85}"/>
                    </a:ext>
                  </a:extLst>
                </p:cNvPr>
                <p:cNvSpPr/>
                <p:nvPr/>
              </p:nvSpPr>
              <p:spPr>
                <a:xfrm>
                  <a:off x="9460325" y="2128932"/>
                  <a:ext cx="230790" cy="529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790" h="52959" extrusionOk="0">
                      <a:moveTo>
                        <a:pt x="0" y="0"/>
                      </a:moveTo>
                      <a:lnTo>
                        <a:pt x="230791" y="0"/>
                      </a:lnTo>
                      <a:lnTo>
                        <a:pt x="230791" y="52959"/>
                      </a:lnTo>
                      <a:lnTo>
                        <a:pt x="0" y="52959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40" name="Google Shape;1040;p32">
                  <a:extLst>
                    <a:ext uri="{FF2B5EF4-FFF2-40B4-BE49-F238E27FC236}">
                      <a16:creationId xmlns:a16="http://schemas.microsoft.com/office/drawing/2014/main" id="{02E2D354-9916-E301-8969-971E3345BC20}"/>
                    </a:ext>
                  </a:extLst>
                </p:cNvPr>
                <p:cNvSpPr/>
                <p:nvPr/>
              </p:nvSpPr>
              <p:spPr>
                <a:xfrm>
                  <a:off x="9713023" y="2128932"/>
                  <a:ext cx="83248" cy="529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248" h="52959" extrusionOk="0">
                      <a:moveTo>
                        <a:pt x="0" y="0"/>
                      </a:moveTo>
                      <a:lnTo>
                        <a:pt x="83248" y="0"/>
                      </a:lnTo>
                      <a:lnTo>
                        <a:pt x="83248" y="52959"/>
                      </a:lnTo>
                      <a:lnTo>
                        <a:pt x="0" y="52959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41" name="Google Shape;1041;p32">
                  <a:extLst>
                    <a:ext uri="{FF2B5EF4-FFF2-40B4-BE49-F238E27FC236}">
                      <a16:creationId xmlns:a16="http://schemas.microsoft.com/office/drawing/2014/main" id="{673DEB33-C4E0-BCBC-D412-160591868CB3}"/>
                    </a:ext>
                  </a:extLst>
                </p:cNvPr>
                <p:cNvSpPr/>
                <p:nvPr/>
              </p:nvSpPr>
              <p:spPr>
                <a:xfrm>
                  <a:off x="9191339" y="2128932"/>
                  <a:ext cx="247935" cy="529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935" h="52959" extrusionOk="0">
                      <a:moveTo>
                        <a:pt x="0" y="0"/>
                      </a:moveTo>
                      <a:lnTo>
                        <a:pt x="247936" y="0"/>
                      </a:lnTo>
                      <a:lnTo>
                        <a:pt x="247936" y="52959"/>
                      </a:lnTo>
                      <a:lnTo>
                        <a:pt x="0" y="52959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42" name="Google Shape;1042;p32">
                  <a:extLst>
                    <a:ext uri="{FF2B5EF4-FFF2-40B4-BE49-F238E27FC236}">
                      <a16:creationId xmlns:a16="http://schemas.microsoft.com/office/drawing/2014/main" id="{62DBDA1E-4F1A-75E9-122C-A65385A0A1F5}"/>
                    </a:ext>
                  </a:extLst>
                </p:cNvPr>
                <p:cNvSpPr/>
                <p:nvPr/>
              </p:nvSpPr>
              <p:spPr>
                <a:xfrm>
                  <a:off x="9365170" y="2251329"/>
                  <a:ext cx="200977" cy="529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977" h="52959" extrusionOk="0">
                      <a:moveTo>
                        <a:pt x="0" y="0"/>
                      </a:moveTo>
                      <a:lnTo>
                        <a:pt x="200977" y="0"/>
                      </a:lnTo>
                      <a:lnTo>
                        <a:pt x="200977" y="52959"/>
                      </a:lnTo>
                      <a:lnTo>
                        <a:pt x="0" y="52959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43" name="Google Shape;1043;p32">
                  <a:extLst>
                    <a:ext uri="{FF2B5EF4-FFF2-40B4-BE49-F238E27FC236}">
                      <a16:creationId xmlns:a16="http://schemas.microsoft.com/office/drawing/2014/main" id="{4BF847AD-4092-C5B5-D314-0FB82C759119}"/>
                    </a:ext>
                  </a:extLst>
                </p:cNvPr>
                <p:cNvSpPr/>
                <p:nvPr/>
              </p:nvSpPr>
              <p:spPr>
                <a:xfrm>
                  <a:off x="9191339" y="2251329"/>
                  <a:ext cx="151256" cy="529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256" h="52959" extrusionOk="0">
                      <a:moveTo>
                        <a:pt x="0" y="0"/>
                      </a:moveTo>
                      <a:lnTo>
                        <a:pt x="151257" y="0"/>
                      </a:lnTo>
                      <a:lnTo>
                        <a:pt x="151257" y="52959"/>
                      </a:lnTo>
                      <a:lnTo>
                        <a:pt x="0" y="52959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044" name="Google Shape;1044;p32">
                <a:extLst>
                  <a:ext uri="{FF2B5EF4-FFF2-40B4-BE49-F238E27FC236}">
                    <a16:creationId xmlns:a16="http://schemas.microsoft.com/office/drawing/2014/main" id="{C006EBC7-D02A-FECB-F0AE-AF6AE0C789D0}"/>
                  </a:ext>
                </a:extLst>
              </p:cNvPr>
              <p:cNvGrpSpPr/>
              <p:nvPr/>
            </p:nvGrpSpPr>
            <p:grpSpPr>
              <a:xfrm>
                <a:off x="10004774" y="854392"/>
                <a:ext cx="604932" cy="420243"/>
                <a:chOff x="10004774" y="854392"/>
                <a:chExt cx="604932" cy="420243"/>
              </a:xfrm>
            </p:grpSpPr>
            <p:sp>
              <p:nvSpPr>
                <p:cNvPr id="1045" name="Google Shape;1045;p32">
                  <a:extLst>
                    <a:ext uri="{FF2B5EF4-FFF2-40B4-BE49-F238E27FC236}">
                      <a16:creationId xmlns:a16="http://schemas.microsoft.com/office/drawing/2014/main" id="{0CF209C7-E845-3FA1-78C4-CC911918D225}"/>
                    </a:ext>
                  </a:extLst>
                </p:cNvPr>
                <p:cNvSpPr/>
                <p:nvPr/>
              </p:nvSpPr>
              <p:spPr>
                <a:xfrm>
                  <a:off x="10004774" y="854392"/>
                  <a:ext cx="237077" cy="529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077" h="52959" extrusionOk="0">
                      <a:moveTo>
                        <a:pt x="0" y="0"/>
                      </a:moveTo>
                      <a:lnTo>
                        <a:pt x="237077" y="0"/>
                      </a:lnTo>
                      <a:lnTo>
                        <a:pt x="237077" y="52959"/>
                      </a:lnTo>
                      <a:lnTo>
                        <a:pt x="0" y="52959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46" name="Google Shape;1046;p32">
                  <a:extLst>
                    <a:ext uri="{FF2B5EF4-FFF2-40B4-BE49-F238E27FC236}">
                      <a16:creationId xmlns:a16="http://schemas.microsoft.com/office/drawing/2014/main" id="{CD05D562-662C-3747-0F8B-E2343D0B990F}"/>
                    </a:ext>
                  </a:extLst>
                </p:cNvPr>
                <p:cNvSpPr/>
                <p:nvPr/>
              </p:nvSpPr>
              <p:spPr>
                <a:xfrm>
                  <a:off x="10262901" y="854392"/>
                  <a:ext cx="182498" cy="529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498" h="52959" extrusionOk="0">
                      <a:moveTo>
                        <a:pt x="0" y="0"/>
                      </a:moveTo>
                      <a:lnTo>
                        <a:pt x="182498" y="0"/>
                      </a:lnTo>
                      <a:lnTo>
                        <a:pt x="182498" y="52959"/>
                      </a:lnTo>
                      <a:lnTo>
                        <a:pt x="0" y="52959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47" name="Google Shape;1047;p32">
                  <a:extLst>
                    <a:ext uri="{FF2B5EF4-FFF2-40B4-BE49-F238E27FC236}">
                      <a16:creationId xmlns:a16="http://schemas.microsoft.com/office/drawing/2014/main" id="{59875D02-984F-BCF6-E24E-F127FA06EC2C}"/>
                    </a:ext>
                  </a:extLst>
                </p:cNvPr>
                <p:cNvSpPr/>
                <p:nvPr/>
              </p:nvSpPr>
              <p:spPr>
                <a:xfrm>
                  <a:off x="10464831" y="854392"/>
                  <a:ext cx="144875" cy="529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875" h="52959" extrusionOk="0">
                      <a:moveTo>
                        <a:pt x="0" y="0"/>
                      </a:moveTo>
                      <a:lnTo>
                        <a:pt x="144875" y="0"/>
                      </a:lnTo>
                      <a:lnTo>
                        <a:pt x="144875" y="52959"/>
                      </a:lnTo>
                      <a:lnTo>
                        <a:pt x="0" y="52959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48" name="Google Shape;1048;p32">
                  <a:extLst>
                    <a:ext uri="{FF2B5EF4-FFF2-40B4-BE49-F238E27FC236}">
                      <a16:creationId xmlns:a16="http://schemas.microsoft.com/office/drawing/2014/main" id="{D8DBCA59-FAB5-F5D9-23E2-26C9DB8DEAFE}"/>
                    </a:ext>
                  </a:extLst>
                </p:cNvPr>
                <p:cNvSpPr/>
                <p:nvPr/>
              </p:nvSpPr>
              <p:spPr>
                <a:xfrm>
                  <a:off x="10121741" y="976788"/>
                  <a:ext cx="487965" cy="529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7965" h="52959" extrusionOk="0">
                      <a:moveTo>
                        <a:pt x="0" y="0"/>
                      </a:moveTo>
                      <a:lnTo>
                        <a:pt x="487966" y="0"/>
                      </a:lnTo>
                      <a:lnTo>
                        <a:pt x="487966" y="52959"/>
                      </a:lnTo>
                      <a:lnTo>
                        <a:pt x="0" y="52959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49" name="Google Shape;1049;p32">
                  <a:extLst>
                    <a:ext uri="{FF2B5EF4-FFF2-40B4-BE49-F238E27FC236}">
                      <a16:creationId xmlns:a16="http://schemas.microsoft.com/office/drawing/2014/main" id="{4432005D-C460-A065-4206-BEEC2834E8B6}"/>
                    </a:ext>
                  </a:extLst>
                </p:cNvPr>
                <p:cNvSpPr/>
                <p:nvPr/>
              </p:nvSpPr>
              <p:spPr>
                <a:xfrm>
                  <a:off x="10004774" y="976788"/>
                  <a:ext cx="89630" cy="529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630" h="52959" extrusionOk="0">
                      <a:moveTo>
                        <a:pt x="0" y="0"/>
                      </a:moveTo>
                      <a:lnTo>
                        <a:pt x="89630" y="0"/>
                      </a:lnTo>
                      <a:lnTo>
                        <a:pt x="89630" y="52959"/>
                      </a:lnTo>
                      <a:lnTo>
                        <a:pt x="0" y="52959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50" name="Google Shape;1050;p32">
                  <a:extLst>
                    <a:ext uri="{FF2B5EF4-FFF2-40B4-BE49-F238E27FC236}">
                      <a16:creationId xmlns:a16="http://schemas.microsoft.com/office/drawing/2014/main" id="{6FB7EE5D-B60D-20AA-933B-EE6DA1D9F41D}"/>
                    </a:ext>
                  </a:extLst>
                </p:cNvPr>
                <p:cNvSpPr/>
                <p:nvPr/>
              </p:nvSpPr>
              <p:spPr>
                <a:xfrm>
                  <a:off x="10273760" y="1099280"/>
                  <a:ext cx="230790" cy="529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790" h="52959" extrusionOk="0">
                      <a:moveTo>
                        <a:pt x="0" y="0"/>
                      </a:moveTo>
                      <a:lnTo>
                        <a:pt x="230790" y="0"/>
                      </a:lnTo>
                      <a:lnTo>
                        <a:pt x="230790" y="52959"/>
                      </a:lnTo>
                      <a:lnTo>
                        <a:pt x="0" y="52959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51" name="Google Shape;1051;p32">
                  <a:extLst>
                    <a:ext uri="{FF2B5EF4-FFF2-40B4-BE49-F238E27FC236}">
                      <a16:creationId xmlns:a16="http://schemas.microsoft.com/office/drawing/2014/main" id="{C670C92F-249E-5CDB-5A85-766D553D945F}"/>
                    </a:ext>
                  </a:extLst>
                </p:cNvPr>
                <p:cNvSpPr/>
                <p:nvPr/>
              </p:nvSpPr>
              <p:spPr>
                <a:xfrm>
                  <a:off x="10526458" y="1099280"/>
                  <a:ext cx="83248" cy="529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248" h="52959" extrusionOk="0">
                      <a:moveTo>
                        <a:pt x="0" y="0"/>
                      </a:moveTo>
                      <a:lnTo>
                        <a:pt x="83249" y="0"/>
                      </a:lnTo>
                      <a:lnTo>
                        <a:pt x="83249" y="52959"/>
                      </a:lnTo>
                      <a:lnTo>
                        <a:pt x="0" y="52959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52" name="Google Shape;1052;p32">
                  <a:extLst>
                    <a:ext uri="{FF2B5EF4-FFF2-40B4-BE49-F238E27FC236}">
                      <a16:creationId xmlns:a16="http://schemas.microsoft.com/office/drawing/2014/main" id="{D71032D3-2C56-EC09-67A8-725C7A63DC23}"/>
                    </a:ext>
                  </a:extLst>
                </p:cNvPr>
                <p:cNvSpPr/>
                <p:nvPr/>
              </p:nvSpPr>
              <p:spPr>
                <a:xfrm>
                  <a:off x="10004774" y="1099280"/>
                  <a:ext cx="247935" cy="529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935" h="52959" extrusionOk="0">
                      <a:moveTo>
                        <a:pt x="0" y="0"/>
                      </a:moveTo>
                      <a:lnTo>
                        <a:pt x="247936" y="0"/>
                      </a:lnTo>
                      <a:lnTo>
                        <a:pt x="247936" y="52959"/>
                      </a:lnTo>
                      <a:lnTo>
                        <a:pt x="0" y="52959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53" name="Google Shape;1053;p32">
                  <a:extLst>
                    <a:ext uri="{FF2B5EF4-FFF2-40B4-BE49-F238E27FC236}">
                      <a16:creationId xmlns:a16="http://schemas.microsoft.com/office/drawing/2014/main" id="{65A25992-D00E-FEC5-E3ED-C1B7CEE2873C}"/>
                    </a:ext>
                  </a:extLst>
                </p:cNvPr>
                <p:cNvSpPr/>
                <p:nvPr/>
              </p:nvSpPr>
              <p:spPr>
                <a:xfrm>
                  <a:off x="10178700" y="1221676"/>
                  <a:ext cx="200977" cy="529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977" h="52959" extrusionOk="0">
                      <a:moveTo>
                        <a:pt x="0" y="0"/>
                      </a:moveTo>
                      <a:lnTo>
                        <a:pt x="200977" y="0"/>
                      </a:lnTo>
                      <a:lnTo>
                        <a:pt x="200977" y="52959"/>
                      </a:lnTo>
                      <a:lnTo>
                        <a:pt x="0" y="52959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54" name="Google Shape;1054;p32">
                  <a:extLst>
                    <a:ext uri="{FF2B5EF4-FFF2-40B4-BE49-F238E27FC236}">
                      <a16:creationId xmlns:a16="http://schemas.microsoft.com/office/drawing/2014/main" id="{34575C59-EAF0-DC62-B4C7-12EC91BA9BD2}"/>
                    </a:ext>
                  </a:extLst>
                </p:cNvPr>
                <p:cNvSpPr/>
                <p:nvPr/>
              </p:nvSpPr>
              <p:spPr>
                <a:xfrm>
                  <a:off x="10004774" y="1221676"/>
                  <a:ext cx="151256" cy="529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256" h="52959" extrusionOk="0">
                      <a:moveTo>
                        <a:pt x="0" y="0"/>
                      </a:moveTo>
                      <a:lnTo>
                        <a:pt x="151257" y="0"/>
                      </a:lnTo>
                      <a:lnTo>
                        <a:pt x="151257" y="52959"/>
                      </a:lnTo>
                      <a:lnTo>
                        <a:pt x="0" y="52959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055" name="Google Shape;1055;p32">
                <a:extLst>
                  <a:ext uri="{FF2B5EF4-FFF2-40B4-BE49-F238E27FC236}">
                    <a16:creationId xmlns:a16="http://schemas.microsoft.com/office/drawing/2014/main" id="{063C5EFB-BCAB-DD8C-E1B3-96FE3984731F}"/>
                  </a:ext>
                </a:extLst>
              </p:cNvPr>
              <p:cNvGrpSpPr/>
              <p:nvPr/>
            </p:nvGrpSpPr>
            <p:grpSpPr>
              <a:xfrm>
                <a:off x="10004774" y="1374362"/>
                <a:ext cx="604932" cy="303466"/>
                <a:chOff x="10004774" y="1374362"/>
                <a:chExt cx="604932" cy="303466"/>
              </a:xfrm>
            </p:grpSpPr>
            <p:sp>
              <p:nvSpPr>
                <p:cNvPr id="1056" name="Google Shape;1056;p32">
                  <a:extLst>
                    <a:ext uri="{FF2B5EF4-FFF2-40B4-BE49-F238E27FC236}">
                      <a16:creationId xmlns:a16="http://schemas.microsoft.com/office/drawing/2014/main" id="{BC80E47F-B29E-F6E7-B5D8-C45F0787B4DA}"/>
                    </a:ext>
                  </a:extLst>
                </p:cNvPr>
                <p:cNvSpPr/>
                <p:nvPr/>
              </p:nvSpPr>
              <p:spPr>
                <a:xfrm>
                  <a:off x="10004774" y="1374362"/>
                  <a:ext cx="237077" cy="529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077" h="52959" extrusionOk="0">
                      <a:moveTo>
                        <a:pt x="0" y="0"/>
                      </a:moveTo>
                      <a:lnTo>
                        <a:pt x="237077" y="0"/>
                      </a:lnTo>
                      <a:lnTo>
                        <a:pt x="237077" y="52959"/>
                      </a:lnTo>
                      <a:lnTo>
                        <a:pt x="0" y="52959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57" name="Google Shape;1057;p32">
                  <a:extLst>
                    <a:ext uri="{FF2B5EF4-FFF2-40B4-BE49-F238E27FC236}">
                      <a16:creationId xmlns:a16="http://schemas.microsoft.com/office/drawing/2014/main" id="{D227C9B6-1727-CD30-4A88-55C095F916F1}"/>
                    </a:ext>
                  </a:extLst>
                </p:cNvPr>
                <p:cNvSpPr/>
                <p:nvPr/>
              </p:nvSpPr>
              <p:spPr>
                <a:xfrm>
                  <a:off x="10262901" y="1374362"/>
                  <a:ext cx="182498" cy="529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498" h="52959" extrusionOk="0">
                      <a:moveTo>
                        <a:pt x="0" y="0"/>
                      </a:moveTo>
                      <a:lnTo>
                        <a:pt x="182498" y="0"/>
                      </a:lnTo>
                      <a:lnTo>
                        <a:pt x="182498" y="52959"/>
                      </a:lnTo>
                      <a:lnTo>
                        <a:pt x="0" y="52959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58" name="Google Shape;1058;p32">
                  <a:extLst>
                    <a:ext uri="{FF2B5EF4-FFF2-40B4-BE49-F238E27FC236}">
                      <a16:creationId xmlns:a16="http://schemas.microsoft.com/office/drawing/2014/main" id="{976E30B5-F9F8-5945-8DF2-450B949DC713}"/>
                    </a:ext>
                  </a:extLst>
                </p:cNvPr>
                <p:cNvSpPr/>
                <p:nvPr/>
              </p:nvSpPr>
              <p:spPr>
                <a:xfrm>
                  <a:off x="10464831" y="1374362"/>
                  <a:ext cx="144875" cy="529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875" h="52959" extrusionOk="0">
                      <a:moveTo>
                        <a:pt x="0" y="0"/>
                      </a:moveTo>
                      <a:lnTo>
                        <a:pt x="144875" y="0"/>
                      </a:lnTo>
                      <a:lnTo>
                        <a:pt x="144875" y="52959"/>
                      </a:lnTo>
                      <a:lnTo>
                        <a:pt x="0" y="52959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59" name="Google Shape;1059;p32">
                  <a:extLst>
                    <a:ext uri="{FF2B5EF4-FFF2-40B4-BE49-F238E27FC236}">
                      <a16:creationId xmlns:a16="http://schemas.microsoft.com/office/drawing/2014/main" id="{2C118371-0255-20A1-1227-64589708B091}"/>
                    </a:ext>
                  </a:extLst>
                </p:cNvPr>
                <p:cNvSpPr/>
                <p:nvPr/>
              </p:nvSpPr>
              <p:spPr>
                <a:xfrm>
                  <a:off x="10273760" y="1502378"/>
                  <a:ext cx="230790" cy="529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790" h="52959" extrusionOk="0">
                      <a:moveTo>
                        <a:pt x="0" y="0"/>
                      </a:moveTo>
                      <a:lnTo>
                        <a:pt x="230790" y="0"/>
                      </a:lnTo>
                      <a:lnTo>
                        <a:pt x="230790" y="52959"/>
                      </a:lnTo>
                      <a:lnTo>
                        <a:pt x="0" y="52959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60" name="Google Shape;1060;p32">
                  <a:extLst>
                    <a:ext uri="{FF2B5EF4-FFF2-40B4-BE49-F238E27FC236}">
                      <a16:creationId xmlns:a16="http://schemas.microsoft.com/office/drawing/2014/main" id="{F425A258-8A21-0ECD-F71B-7A4E4E138261}"/>
                    </a:ext>
                  </a:extLst>
                </p:cNvPr>
                <p:cNvSpPr/>
                <p:nvPr/>
              </p:nvSpPr>
              <p:spPr>
                <a:xfrm>
                  <a:off x="10526458" y="1502378"/>
                  <a:ext cx="83248" cy="529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248" h="52959" extrusionOk="0">
                      <a:moveTo>
                        <a:pt x="0" y="0"/>
                      </a:moveTo>
                      <a:lnTo>
                        <a:pt x="83249" y="0"/>
                      </a:lnTo>
                      <a:lnTo>
                        <a:pt x="83249" y="52959"/>
                      </a:lnTo>
                      <a:lnTo>
                        <a:pt x="0" y="52959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61" name="Google Shape;1061;p32">
                  <a:extLst>
                    <a:ext uri="{FF2B5EF4-FFF2-40B4-BE49-F238E27FC236}">
                      <a16:creationId xmlns:a16="http://schemas.microsoft.com/office/drawing/2014/main" id="{8A6C3CAC-5EC1-7989-4F37-AE0FB6CA5BE6}"/>
                    </a:ext>
                  </a:extLst>
                </p:cNvPr>
                <p:cNvSpPr/>
                <p:nvPr/>
              </p:nvSpPr>
              <p:spPr>
                <a:xfrm>
                  <a:off x="10004774" y="1502378"/>
                  <a:ext cx="247935" cy="529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935" h="52959" extrusionOk="0">
                      <a:moveTo>
                        <a:pt x="0" y="0"/>
                      </a:moveTo>
                      <a:lnTo>
                        <a:pt x="247936" y="0"/>
                      </a:lnTo>
                      <a:lnTo>
                        <a:pt x="247936" y="52959"/>
                      </a:lnTo>
                      <a:lnTo>
                        <a:pt x="0" y="52959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62" name="Google Shape;1062;p32">
                  <a:extLst>
                    <a:ext uri="{FF2B5EF4-FFF2-40B4-BE49-F238E27FC236}">
                      <a16:creationId xmlns:a16="http://schemas.microsoft.com/office/drawing/2014/main" id="{C79BA618-4D34-3F31-490D-FF9BFDC7CBB9}"/>
                    </a:ext>
                  </a:extLst>
                </p:cNvPr>
                <p:cNvSpPr/>
                <p:nvPr/>
              </p:nvSpPr>
              <p:spPr>
                <a:xfrm>
                  <a:off x="10178700" y="1624869"/>
                  <a:ext cx="200977" cy="529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977" h="52959" extrusionOk="0">
                      <a:moveTo>
                        <a:pt x="0" y="0"/>
                      </a:moveTo>
                      <a:lnTo>
                        <a:pt x="200977" y="0"/>
                      </a:lnTo>
                      <a:lnTo>
                        <a:pt x="200977" y="52959"/>
                      </a:lnTo>
                      <a:lnTo>
                        <a:pt x="0" y="52959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63" name="Google Shape;1063;p32">
                  <a:extLst>
                    <a:ext uri="{FF2B5EF4-FFF2-40B4-BE49-F238E27FC236}">
                      <a16:creationId xmlns:a16="http://schemas.microsoft.com/office/drawing/2014/main" id="{A372AAD6-7552-E6E6-3542-14CADC2A186F}"/>
                    </a:ext>
                  </a:extLst>
                </p:cNvPr>
                <p:cNvSpPr/>
                <p:nvPr/>
              </p:nvSpPr>
              <p:spPr>
                <a:xfrm>
                  <a:off x="10004774" y="1624869"/>
                  <a:ext cx="151256" cy="529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256" h="52959" extrusionOk="0">
                      <a:moveTo>
                        <a:pt x="0" y="0"/>
                      </a:moveTo>
                      <a:lnTo>
                        <a:pt x="151257" y="0"/>
                      </a:lnTo>
                      <a:lnTo>
                        <a:pt x="151257" y="52959"/>
                      </a:lnTo>
                      <a:lnTo>
                        <a:pt x="0" y="52959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1064" name="Google Shape;1064;p32">
                <a:extLst>
                  <a:ext uri="{FF2B5EF4-FFF2-40B4-BE49-F238E27FC236}">
                    <a16:creationId xmlns:a16="http://schemas.microsoft.com/office/drawing/2014/main" id="{706FD8D2-22CC-5265-5675-29D8305C772A}"/>
                  </a:ext>
                </a:extLst>
              </p:cNvPr>
              <p:cNvSpPr/>
              <p:nvPr/>
            </p:nvSpPr>
            <p:spPr>
              <a:xfrm>
                <a:off x="10004774" y="1875948"/>
                <a:ext cx="605885" cy="438816"/>
              </a:xfrm>
              <a:custGeom>
                <a:avLst/>
                <a:gdLst/>
                <a:ahLst/>
                <a:cxnLst/>
                <a:rect l="l" t="t" r="r" b="b"/>
                <a:pathLst>
                  <a:path w="605885" h="438816" extrusionOk="0">
                    <a:moveTo>
                      <a:pt x="572167" y="0"/>
                    </a:moveTo>
                    <a:cubicBezTo>
                      <a:pt x="590789" y="0"/>
                      <a:pt x="605885" y="15096"/>
                      <a:pt x="605885" y="33718"/>
                    </a:cubicBezTo>
                    <a:lnTo>
                      <a:pt x="605885" y="405098"/>
                    </a:lnTo>
                    <a:cubicBezTo>
                      <a:pt x="605885" y="423720"/>
                      <a:pt x="590789" y="438817"/>
                      <a:pt x="572167" y="438817"/>
                    </a:cubicBezTo>
                    <a:lnTo>
                      <a:pt x="33718" y="438817"/>
                    </a:lnTo>
                    <a:cubicBezTo>
                      <a:pt x="15096" y="438817"/>
                      <a:pt x="0" y="423720"/>
                      <a:pt x="0" y="405098"/>
                    </a:cubicBezTo>
                    <a:lnTo>
                      <a:pt x="0" y="33718"/>
                    </a:lnTo>
                    <a:cubicBezTo>
                      <a:pt x="0" y="15096"/>
                      <a:pt x="15096" y="0"/>
                      <a:pt x="3371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65" name="Google Shape;1065;p32">
                <a:extLst>
                  <a:ext uri="{FF2B5EF4-FFF2-40B4-BE49-F238E27FC236}">
                    <a16:creationId xmlns:a16="http://schemas.microsoft.com/office/drawing/2014/main" id="{8785EB8F-5DE0-E30F-440C-7DE64EBEFE11}"/>
                  </a:ext>
                </a:extLst>
              </p:cNvPr>
              <p:cNvSpPr/>
              <p:nvPr/>
            </p:nvSpPr>
            <p:spPr>
              <a:xfrm>
                <a:off x="9191339" y="860202"/>
                <a:ext cx="605885" cy="815149"/>
              </a:xfrm>
              <a:custGeom>
                <a:avLst/>
                <a:gdLst/>
                <a:ahLst/>
                <a:cxnLst/>
                <a:rect l="l" t="t" r="r" b="b"/>
                <a:pathLst>
                  <a:path w="605885" h="815149" extrusionOk="0">
                    <a:moveTo>
                      <a:pt x="554260" y="0"/>
                    </a:moveTo>
                    <a:cubicBezTo>
                      <a:pt x="582772" y="0"/>
                      <a:pt x="605885" y="23114"/>
                      <a:pt x="605885" y="51625"/>
                    </a:cubicBezTo>
                    <a:lnTo>
                      <a:pt x="605885" y="763524"/>
                    </a:lnTo>
                    <a:cubicBezTo>
                      <a:pt x="605885" y="792036"/>
                      <a:pt x="582771" y="815150"/>
                      <a:pt x="554260" y="815150"/>
                    </a:cubicBezTo>
                    <a:lnTo>
                      <a:pt x="51625" y="815150"/>
                    </a:lnTo>
                    <a:cubicBezTo>
                      <a:pt x="23113" y="815150"/>
                      <a:pt x="0" y="792036"/>
                      <a:pt x="0" y="763524"/>
                    </a:cubicBezTo>
                    <a:lnTo>
                      <a:pt x="0" y="51625"/>
                    </a:lnTo>
                    <a:cubicBezTo>
                      <a:pt x="0" y="23114"/>
                      <a:pt x="23113" y="0"/>
                      <a:pt x="5162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66" name="Google Shape;1066;p32">
              <a:extLst>
                <a:ext uri="{FF2B5EF4-FFF2-40B4-BE49-F238E27FC236}">
                  <a16:creationId xmlns:a16="http://schemas.microsoft.com/office/drawing/2014/main" id="{E1E500FE-404E-83EB-34A0-A1DBE6B41861}"/>
                </a:ext>
              </a:extLst>
            </p:cNvPr>
            <p:cNvGrpSpPr/>
            <p:nvPr/>
          </p:nvGrpSpPr>
          <p:grpSpPr>
            <a:xfrm>
              <a:off x="6717319" y="354723"/>
              <a:ext cx="656533" cy="799751"/>
              <a:chOff x="9097899" y="793051"/>
              <a:chExt cx="780287" cy="950500"/>
            </a:xfrm>
          </p:grpSpPr>
          <p:grpSp>
            <p:nvGrpSpPr>
              <p:cNvPr id="1067" name="Google Shape;1067;p32">
                <a:extLst>
                  <a:ext uri="{FF2B5EF4-FFF2-40B4-BE49-F238E27FC236}">
                    <a16:creationId xmlns:a16="http://schemas.microsoft.com/office/drawing/2014/main" id="{06A71BBA-DECC-1DA5-C05E-C8FE910ED262}"/>
                  </a:ext>
                </a:extLst>
              </p:cNvPr>
              <p:cNvGrpSpPr/>
              <p:nvPr/>
            </p:nvGrpSpPr>
            <p:grpSpPr>
              <a:xfrm>
                <a:off x="9118758" y="814006"/>
                <a:ext cx="747999" cy="918020"/>
                <a:chOff x="9118758" y="814006"/>
                <a:chExt cx="747999" cy="918020"/>
              </a:xfrm>
            </p:grpSpPr>
            <p:sp>
              <p:nvSpPr>
                <p:cNvPr id="1068" name="Google Shape;1068;p32">
                  <a:extLst>
                    <a:ext uri="{FF2B5EF4-FFF2-40B4-BE49-F238E27FC236}">
                      <a16:creationId xmlns:a16="http://schemas.microsoft.com/office/drawing/2014/main" id="{87DF3E8C-2689-8EE0-4E94-91AC41BD9BCD}"/>
                    </a:ext>
                  </a:extLst>
                </p:cNvPr>
                <p:cNvSpPr/>
                <p:nvPr/>
              </p:nvSpPr>
              <p:spPr>
                <a:xfrm>
                  <a:off x="9131522" y="1722501"/>
                  <a:ext cx="700277" cy="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0277" h="9525" extrusionOk="0">
                      <a:moveTo>
                        <a:pt x="700278" y="0"/>
                      </a:moveTo>
                      <a:lnTo>
                        <a:pt x="0" y="0"/>
                      </a:lnTo>
                    </a:path>
                  </a:pathLst>
                </a:custGeom>
                <a:solidFill>
                  <a:schemeClr val="dk1"/>
                </a:solidFill>
                <a:ln w="12750" cap="rnd" cmpd="sng">
                  <a:solidFill>
                    <a:schemeClr val="dk1"/>
                  </a:solidFill>
                  <a:prstDash val="dashDot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69" name="Google Shape;1069;p32">
                  <a:extLst>
                    <a:ext uri="{FF2B5EF4-FFF2-40B4-BE49-F238E27FC236}">
                      <a16:creationId xmlns:a16="http://schemas.microsoft.com/office/drawing/2014/main" id="{958BABD4-52A0-C71E-16A1-CB49201DE5AD}"/>
                    </a:ext>
                  </a:extLst>
                </p:cNvPr>
                <p:cNvSpPr/>
                <p:nvPr/>
              </p:nvSpPr>
              <p:spPr>
                <a:xfrm>
                  <a:off x="9118758" y="826579"/>
                  <a:ext cx="9525" cy="87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25" h="870680" extrusionOk="0">
                      <a:moveTo>
                        <a:pt x="0" y="870680"/>
                      </a:moveTo>
                      <a:lnTo>
                        <a:pt x="0" y="0"/>
                      </a:lnTo>
                    </a:path>
                  </a:pathLst>
                </a:custGeom>
                <a:solidFill>
                  <a:schemeClr val="dk1"/>
                </a:solidFill>
                <a:ln w="12750" cap="rnd" cmpd="sng">
                  <a:solidFill>
                    <a:schemeClr val="dk1"/>
                  </a:solidFill>
                  <a:prstDash val="dashDot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70" name="Google Shape;1070;p32">
                  <a:extLst>
                    <a:ext uri="{FF2B5EF4-FFF2-40B4-BE49-F238E27FC236}">
                      <a16:creationId xmlns:a16="http://schemas.microsoft.com/office/drawing/2014/main" id="{BF32452D-6105-C74B-1373-F11FE90E5827}"/>
                    </a:ext>
                  </a:extLst>
                </p:cNvPr>
                <p:cNvSpPr/>
                <p:nvPr/>
              </p:nvSpPr>
              <p:spPr>
                <a:xfrm>
                  <a:off x="9144285" y="814006"/>
                  <a:ext cx="700277" cy="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0277" h="9525" extrusionOk="0">
                      <a:moveTo>
                        <a:pt x="0" y="0"/>
                      </a:moveTo>
                      <a:lnTo>
                        <a:pt x="700278" y="0"/>
                      </a:lnTo>
                    </a:path>
                  </a:pathLst>
                </a:custGeom>
                <a:solidFill>
                  <a:schemeClr val="dk1"/>
                </a:solidFill>
                <a:ln w="12750" cap="rnd" cmpd="sng">
                  <a:solidFill>
                    <a:schemeClr val="dk1"/>
                  </a:solidFill>
                  <a:prstDash val="dashDot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71" name="Google Shape;1071;p32">
                  <a:extLst>
                    <a:ext uri="{FF2B5EF4-FFF2-40B4-BE49-F238E27FC236}">
                      <a16:creationId xmlns:a16="http://schemas.microsoft.com/office/drawing/2014/main" id="{745D9121-C91D-2AD6-469B-A816106D0F4F}"/>
                    </a:ext>
                  </a:extLst>
                </p:cNvPr>
                <p:cNvSpPr/>
                <p:nvPr/>
              </p:nvSpPr>
              <p:spPr>
                <a:xfrm>
                  <a:off x="9857232" y="839247"/>
                  <a:ext cx="9525" cy="87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25" h="870680" extrusionOk="0">
                      <a:moveTo>
                        <a:pt x="0" y="0"/>
                      </a:moveTo>
                      <a:lnTo>
                        <a:pt x="0" y="870680"/>
                      </a:lnTo>
                    </a:path>
                  </a:pathLst>
                </a:custGeom>
                <a:solidFill>
                  <a:schemeClr val="dk1"/>
                </a:solidFill>
                <a:ln w="12750" cap="rnd" cmpd="sng">
                  <a:solidFill>
                    <a:schemeClr val="dk1"/>
                  </a:solidFill>
                  <a:prstDash val="dashDot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072" name="Google Shape;1072;p32">
                <a:extLst>
                  <a:ext uri="{FF2B5EF4-FFF2-40B4-BE49-F238E27FC236}">
                    <a16:creationId xmlns:a16="http://schemas.microsoft.com/office/drawing/2014/main" id="{90EBCD72-452B-46A1-53FE-22720A5FC68D}"/>
                  </a:ext>
                </a:extLst>
              </p:cNvPr>
              <p:cNvGrpSpPr/>
              <p:nvPr/>
            </p:nvGrpSpPr>
            <p:grpSpPr>
              <a:xfrm>
                <a:off x="9097899" y="793051"/>
                <a:ext cx="780287" cy="950500"/>
                <a:chOff x="9097899" y="793051"/>
                <a:chExt cx="780287" cy="950500"/>
              </a:xfrm>
            </p:grpSpPr>
            <p:grpSp>
              <p:nvGrpSpPr>
                <p:cNvPr id="1073" name="Google Shape;1073;p32">
                  <a:extLst>
                    <a:ext uri="{FF2B5EF4-FFF2-40B4-BE49-F238E27FC236}">
                      <a16:creationId xmlns:a16="http://schemas.microsoft.com/office/drawing/2014/main" id="{BD3354F0-44E8-E262-6B2D-8D4099C6CB64}"/>
                    </a:ext>
                  </a:extLst>
                </p:cNvPr>
                <p:cNvGrpSpPr/>
                <p:nvPr/>
              </p:nvGrpSpPr>
              <p:grpSpPr>
                <a:xfrm>
                  <a:off x="9097899" y="793051"/>
                  <a:ext cx="780287" cy="41909"/>
                  <a:chOff x="9097899" y="793051"/>
                  <a:chExt cx="780287" cy="41909"/>
                </a:xfrm>
              </p:grpSpPr>
              <p:sp>
                <p:nvSpPr>
                  <p:cNvPr id="1074" name="Google Shape;1074;p32">
                    <a:extLst>
                      <a:ext uri="{FF2B5EF4-FFF2-40B4-BE49-F238E27FC236}">
                        <a16:creationId xmlns:a16="http://schemas.microsoft.com/office/drawing/2014/main" id="{9D6821AD-977E-6A46-05AD-45DFF838B76A}"/>
                      </a:ext>
                    </a:extLst>
                  </p:cNvPr>
                  <p:cNvSpPr/>
                  <p:nvPr/>
                </p:nvSpPr>
                <p:spPr>
                  <a:xfrm>
                    <a:off x="9097899" y="793051"/>
                    <a:ext cx="41909" cy="419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909" h="41909" extrusionOk="0">
                        <a:moveTo>
                          <a:pt x="0" y="0"/>
                        </a:moveTo>
                        <a:lnTo>
                          <a:pt x="41910" y="0"/>
                        </a:lnTo>
                        <a:lnTo>
                          <a:pt x="41910" y="41910"/>
                        </a:lnTo>
                        <a:lnTo>
                          <a:pt x="0" y="41910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75" name="Google Shape;1075;p32">
                    <a:extLst>
                      <a:ext uri="{FF2B5EF4-FFF2-40B4-BE49-F238E27FC236}">
                        <a16:creationId xmlns:a16="http://schemas.microsoft.com/office/drawing/2014/main" id="{CF57C176-F504-0296-E684-A6B08B554B40}"/>
                      </a:ext>
                    </a:extLst>
                  </p:cNvPr>
                  <p:cNvSpPr/>
                  <p:nvPr/>
                </p:nvSpPr>
                <p:spPr>
                  <a:xfrm>
                    <a:off x="9467088" y="793051"/>
                    <a:ext cx="41909" cy="419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909" h="41909" extrusionOk="0">
                        <a:moveTo>
                          <a:pt x="0" y="0"/>
                        </a:moveTo>
                        <a:lnTo>
                          <a:pt x="41910" y="0"/>
                        </a:lnTo>
                        <a:lnTo>
                          <a:pt x="41910" y="41910"/>
                        </a:lnTo>
                        <a:lnTo>
                          <a:pt x="0" y="41910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76" name="Google Shape;1076;p32">
                    <a:extLst>
                      <a:ext uri="{FF2B5EF4-FFF2-40B4-BE49-F238E27FC236}">
                        <a16:creationId xmlns:a16="http://schemas.microsoft.com/office/drawing/2014/main" id="{603309CD-1F39-CE10-C6D6-6C8F7482F5A0}"/>
                      </a:ext>
                    </a:extLst>
                  </p:cNvPr>
                  <p:cNvSpPr/>
                  <p:nvPr/>
                </p:nvSpPr>
                <p:spPr>
                  <a:xfrm>
                    <a:off x="9836277" y="793051"/>
                    <a:ext cx="41909" cy="419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909" h="41909" extrusionOk="0">
                        <a:moveTo>
                          <a:pt x="0" y="0"/>
                        </a:moveTo>
                        <a:lnTo>
                          <a:pt x="41910" y="0"/>
                        </a:lnTo>
                        <a:lnTo>
                          <a:pt x="41910" y="41910"/>
                        </a:lnTo>
                        <a:lnTo>
                          <a:pt x="0" y="41910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077" name="Google Shape;1077;p32">
                  <a:extLst>
                    <a:ext uri="{FF2B5EF4-FFF2-40B4-BE49-F238E27FC236}">
                      <a16:creationId xmlns:a16="http://schemas.microsoft.com/office/drawing/2014/main" id="{3A067A20-797E-9A89-8439-6601D1605D5E}"/>
                    </a:ext>
                  </a:extLst>
                </p:cNvPr>
                <p:cNvGrpSpPr/>
                <p:nvPr/>
              </p:nvGrpSpPr>
              <p:grpSpPr>
                <a:xfrm>
                  <a:off x="9097899" y="1247298"/>
                  <a:ext cx="780287" cy="41910"/>
                  <a:chOff x="9097899" y="1247298"/>
                  <a:chExt cx="780287" cy="41910"/>
                </a:xfrm>
              </p:grpSpPr>
              <p:sp>
                <p:nvSpPr>
                  <p:cNvPr id="1078" name="Google Shape;1078;p32">
                    <a:extLst>
                      <a:ext uri="{FF2B5EF4-FFF2-40B4-BE49-F238E27FC236}">
                        <a16:creationId xmlns:a16="http://schemas.microsoft.com/office/drawing/2014/main" id="{21E67512-E30A-1361-C88A-E2D933637C97}"/>
                      </a:ext>
                    </a:extLst>
                  </p:cNvPr>
                  <p:cNvSpPr/>
                  <p:nvPr/>
                </p:nvSpPr>
                <p:spPr>
                  <a:xfrm>
                    <a:off x="9097899" y="1247298"/>
                    <a:ext cx="41909" cy="4191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909" h="41910" extrusionOk="0">
                        <a:moveTo>
                          <a:pt x="0" y="0"/>
                        </a:moveTo>
                        <a:lnTo>
                          <a:pt x="41910" y="0"/>
                        </a:lnTo>
                        <a:lnTo>
                          <a:pt x="41910" y="41910"/>
                        </a:lnTo>
                        <a:lnTo>
                          <a:pt x="0" y="41910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79" name="Google Shape;1079;p32">
                    <a:extLst>
                      <a:ext uri="{FF2B5EF4-FFF2-40B4-BE49-F238E27FC236}">
                        <a16:creationId xmlns:a16="http://schemas.microsoft.com/office/drawing/2014/main" id="{A1DEF024-9BD4-C299-98C8-43E743AB214E}"/>
                      </a:ext>
                    </a:extLst>
                  </p:cNvPr>
                  <p:cNvSpPr/>
                  <p:nvPr/>
                </p:nvSpPr>
                <p:spPr>
                  <a:xfrm>
                    <a:off x="9836277" y="1247298"/>
                    <a:ext cx="41909" cy="4191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909" h="41910" extrusionOk="0">
                        <a:moveTo>
                          <a:pt x="0" y="0"/>
                        </a:moveTo>
                        <a:lnTo>
                          <a:pt x="41910" y="0"/>
                        </a:lnTo>
                        <a:lnTo>
                          <a:pt x="41910" y="41910"/>
                        </a:lnTo>
                        <a:lnTo>
                          <a:pt x="0" y="41910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080" name="Google Shape;1080;p32">
                  <a:extLst>
                    <a:ext uri="{FF2B5EF4-FFF2-40B4-BE49-F238E27FC236}">
                      <a16:creationId xmlns:a16="http://schemas.microsoft.com/office/drawing/2014/main" id="{8CE38B9B-6D8B-2C65-060F-40D4E51B76D7}"/>
                    </a:ext>
                  </a:extLst>
                </p:cNvPr>
                <p:cNvGrpSpPr/>
                <p:nvPr/>
              </p:nvGrpSpPr>
              <p:grpSpPr>
                <a:xfrm>
                  <a:off x="9097899" y="1701641"/>
                  <a:ext cx="780287" cy="41910"/>
                  <a:chOff x="9097899" y="1701641"/>
                  <a:chExt cx="780287" cy="41910"/>
                </a:xfrm>
              </p:grpSpPr>
              <p:sp>
                <p:nvSpPr>
                  <p:cNvPr id="1081" name="Google Shape;1081;p32">
                    <a:extLst>
                      <a:ext uri="{FF2B5EF4-FFF2-40B4-BE49-F238E27FC236}">
                        <a16:creationId xmlns:a16="http://schemas.microsoft.com/office/drawing/2014/main" id="{30680910-3BF4-3A16-09C9-538E184C5E2C}"/>
                      </a:ext>
                    </a:extLst>
                  </p:cNvPr>
                  <p:cNvSpPr/>
                  <p:nvPr/>
                </p:nvSpPr>
                <p:spPr>
                  <a:xfrm>
                    <a:off x="9097899" y="1701641"/>
                    <a:ext cx="41909" cy="4191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909" h="41910" extrusionOk="0">
                        <a:moveTo>
                          <a:pt x="0" y="0"/>
                        </a:moveTo>
                        <a:lnTo>
                          <a:pt x="41910" y="0"/>
                        </a:lnTo>
                        <a:lnTo>
                          <a:pt x="41910" y="41910"/>
                        </a:lnTo>
                        <a:lnTo>
                          <a:pt x="0" y="41910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82" name="Google Shape;1082;p32">
                    <a:extLst>
                      <a:ext uri="{FF2B5EF4-FFF2-40B4-BE49-F238E27FC236}">
                        <a16:creationId xmlns:a16="http://schemas.microsoft.com/office/drawing/2014/main" id="{97923B63-C1ED-8DB7-FF6E-ECA885A3E299}"/>
                      </a:ext>
                    </a:extLst>
                  </p:cNvPr>
                  <p:cNvSpPr/>
                  <p:nvPr/>
                </p:nvSpPr>
                <p:spPr>
                  <a:xfrm>
                    <a:off x="9467088" y="1701641"/>
                    <a:ext cx="41909" cy="4191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909" h="41910" extrusionOk="0">
                        <a:moveTo>
                          <a:pt x="0" y="0"/>
                        </a:moveTo>
                        <a:lnTo>
                          <a:pt x="41910" y="0"/>
                        </a:lnTo>
                        <a:lnTo>
                          <a:pt x="41910" y="41910"/>
                        </a:lnTo>
                        <a:lnTo>
                          <a:pt x="0" y="41910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83" name="Google Shape;1083;p32">
                    <a:extLst>
                      <a:ext uri="{FF2B5EF4-FFF2-40B4-BE49-F238E27FC236}">
                        <a16:creationId xmlns:a16="http://schemas.microsoft.com/office/drawing/2014/main" id="{B7B0401E-79F1-E8A5-4B0B-A79C350A8B6D}"/>
                      </a:ext>
                    </a:extLst>
                  </p:cNvPr>
                  <p:cNvSpPr/>
                  <p:nvPr/>
                </p:nvSpPr>
                <p:spPr>
                  <a:xfrm>
                    <a:off x="9836277" y="1701641"/>
                    <a:ext cx="41909" cy="4191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909" h="41910" extrusionOk="0">
                        <a:moveTo>
                          <a:pt x="0" y="0"/>
                        </a:moveTo>
                        <a:lnTo>
                          <a:pt x="41910" y="0"/>
                        </a:lnTo>
                        <a:lnTo>
                          <a:pt x="41910" y="41910"/>
                        </a:lnTo>
                        <a:lnTo>
                          <a:pt x="0" y="41910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  <p:grpSp>
          <p:nvGrpSpPr>
            <p:cNvPr id="1084" name="Google Shape;1084;p32">
              <a:extLst>
                <a:ext uri="{FF2B5EF4-FFF2-40B4-BE49-F238E27FC236}">
                  <a16:creationId xmlns:a16="http://schemas.microsoft.com/office/drawing/2014/main" id="{37A37F5D-E22D-7DC8-027F-8E8D3010ED18}"/>
                </a:ext>
              </a:extLst>
            </p:cNvPr>
            <p:cNvGrpSpPr/>
            <p:nvPr/>
          </p:nvGrpSpPr>
          <p:grpSpPr>
            <a:xfrm>
              <a:off x="7074117" y="956519"/>
              <a:ext cx="215826" cy="125825"/>
              <a:chOff x="9521952" y="1508283"/>
              <a:chExt cx="256508" cy="149542"/>
            </a:xfrm>
          </p:grpSpPr>
          <p:sp>
            <p:nvSpPr>
              <p:cNvPr id="1085" name="Google Shape;1085;p32">
                <a:extLst>
                  <a:ext uri="{FF2B5EF4-FFF2-40B4-BE49-F238E27FC236}">
                    <a16:creationId xmlns:a16="http://schemas.microsoft.com/office/drawing/2014/main" id="{24AB5230-DC3B-8412-8B96-22AA3FBF2911}"/>
                  </a:ext>
                </a:extLst>
              </p:cNvPr>
              <p:cNvSpPr/>
              <p:nvPr/>
            </p:nvSpPr>
            <p:spPr>
              <a:xfrm>
                <a:off x="9521952" y="1508283"/>
                <a:ext cx="256508" cy="149542"/>
              </a:xfrm>
              <a:custGeom>
                <a:avLst/>
                <a:gdLst/>
                <a:ahLst/>
                <a:cxnLst/>
                <a:rect l="l" t="t" r="r" b="b"/>
                <a:pathLst>
                  <a:path w="256508" h="149542" extrusionOk="0">
                    <a:moveTo>
                      <a:pt x="218694" y="0"/>
                    </a:moveTo>
                    <a:cubicBezTo>
                      <a:pt x="239578" y="0"/>
                      <a:pt x="256508" y="16930"/>
                      <a:pt x="256508" y="37814"/>
                    </a:cubicBezTo>
                    <a:lnTo>
                      <a:pt x="256508" y="111728"/>
                    </a:lnTo>
                    <a:cubicBezTo>
                      <a:pt x="256508" y="132612"/>
                      <a:pt x="239578" y="149543"/>
                      <a:pt x="218694" y="149543"/>
                    </a:cubicBezTo>
                    <a:lnTo>
                      <a:pt x="37814" y="149543"/>
                    </a:lnTo>
                    <a:cubicBezTo>
                      <a:pt x="16930" y="149543"/>
                      <a:pt x="1" y="132612"/>
                      <a:pt x="1" y="111728"/>
                    </a:cubicBezTo>
                    <a:lnTo>
                      <a:pt x="1" y="37814"/>
                    </a:lnTo>
                    <a:cubicBezTo>
                      <a:pt x="1" y="16930"/>
                      <a:pt x="16930" y="0"/>
                      <a:pt x="378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086" name="Google Shape;1086;p32">
                <a:extLst>
                  <a:ext uri="{FF2B5EF4-FFF2-40B4-BE49-F238E27FC236}">
                    <a16:creationId xmlns:a16="http://schemas.microsoft.com/office/drawing/2014/main" id="{9E6A0858-4CDB-C502-9F6F-3397D264F2B3}"/>
                  </a:ext>
                </a:extLst>
              </p:cNvPr>
              <p:cNvGrpSpPr/>
              <p:nvPr/>
            </p:nvGrpSpPr>
            <p:grpSpPr>
              <a:xfrm>
                <a:off x="9556578" y="1534618"/>
                <a:ext cx="183763" cy="98921"/>
                <a:chOff x="9556578" y="1534618"/>
                <a:chExt cx="183763" cy="98921"/>
              </a:xfrm>
            </p:grpSpPr>
            <p:grpSp>
              <p:nvGrpSpPr>
                <p:cNvPr id="1087" name="Google Shape;1087;p32">
                  <a:extLst>
                    <a:ext uri="{FF2B5EF4-FFF2-40B4-BE49-F238E27FC236}">
                      <a16:creationId xmlns:a16="http://schemas.microsoft.com/office/drawing/2014/main" id="{CCD94D80-5C82-CFD6-0619-0A9F57F00140}"/>
                    </a:ext>
                  </a:extLst>
                </p:cNvPr>
                <p:cNvGrpSpPr/>
                <p:nvPr/>
              </p:nvGrpSpPr>
              <p:grpSpPr>
                <a:xfrm>
                  <a:off x="9645396" y="1536115"/>
                  <a:ext cx="94945" cy="94946"/>
                  <a:chOff x="9645396" y="1536115"/>
                  <a:chExt cx="94945" cy="94946"/>
                </a:xfrm>
              </p:grpSpPr>
              <p:sp>
                <p:nvSpPr>
                  <p:cNvPr id="1088" name="Google Shape;1088;p32">
                    <a:extLst>
                      <a:ext uri="{FF2B5EF4-FFF2-40B4-BE49-F238E27FC236}">
                        <a16:creationId xmlns:a16="http://schemas.microsoft.com/office/drawing/2014/main" id="{589559CF-5283-A54C-934D-378FD629C94C}"/>
                      </a:ext>
                    </a:extLst>
                  </p:cNvPr>
                  <p:cNvSpPr/>
                  <p:nvPr/>
                </p:nvSpPr>
                <p:spPr>
                  <a:xfrm>
                    <a:off x="9645396" y="1588389"/>
                    <a:ext cx="42671" cy="426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2671" h="42672" extrusionOk="0">
                        <a:moveTo>
                          <a:pt x="16764" y="31147"/>
                        </a:moveTo>
                        <a:lnTo>
                          <a:pt x="42672" y="5144"/>
                        </a:lnTo>
                        <a:lnTo>
                          <a:pt x="37529" y="0"/>
                        </a:lnTo>
                        <a:lnTo>
                          <a:pt x="11525" y="25908"/>
                        </a:lnTo>
                        <a:lnTo>
                          <a:pt x="6382" y="28765"/>
                        </a:lnTo>
                        <a:lnTo>
                          <a:pt x="0" y="38576"/>
                        </a:lnTo>
                        <a:lnTo>
                          <a:pt x="4096" y="42672"/>
                        </a:lnTo>
                        <a:lnTo>
                          <a:pt x="13906" y="36290"/>
                        </a:lnTo>
                        <a:lnTo>
                          <a:pt x="16764" y="31147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89" name="Google Shape;1089;p32">
                    <a:extLst>
                      <a:ext uri="{FF2B5EF4-FFF2-40B4-BE49-F238E27FC236}">
                        <a16:creationId xmlns:a16="http://schemas.microsoft.com/office/drawing/2014/main" id="{A243B1C0-039E-E48E-2FBD-C8EBB7060A8C}"/>
                      </a:ext>
                    </a:extLst>
                  </p:cNvPr>
                  <p:cNvSpPr/>
                  <p:nvPr/>
                </p:nvSpPr>
                <p:spPr>
                  <a:xfrm>
                    <a:off x="9674923" y="1536115"/>
                    <a:ext cx="65418" cy="6541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418" h="65418" extrusionOk="0">
                        <a:moveTo>
                          <a:pt x="36576" y="54845"/>
                        </a:moveTo>
                        <a:lnTo>
                          <a:pt x="63246" y="28175"/>
                        </a:lnTo>
                        <a:cubicBezTo>
                          <a:pt x="64008" y="27413"/>
                          <a:pt x="64484" y="26461"/>
                          <a:pt x="64770" y="25413"/>
                        </a:cubicBezTo>
                        <a:cubicBezTo>
                          <a:pt x="65627" y="21794"/>
                          <a:pt x="66866" y="13602"/>
                          <a:pt x="59341" y="6077"/>
                        </a:cubicBezTo>
                        <a:cubicBezTo>
                          <a:pt x="51816" y="-1447"/>
                          <a:pt x="43625" y="-209"/>
                          <a:pt x="40005" y="648"/>
                        </a:cubicBezTo>
                        <a:cubicBezTo>
                          <a:pt x="38958" y="934"/>
                          <a:pt x="38005" y="1410"/>
                          <a:pt x="37243" y="2172"/>
                        </a:cubicBezTo>
                        <a:lnTo>
                          <a:pt x="10573" y="28842"/>
                        </a:lnTo>
                        <a:cubicBezTo>
                          <a:pt x="14669" y="32938"/>
                          <a:pt x="14669" y="39701"/>
                          <a:pt x="10573" y="43796"/>
                        </a:cubicBezTo>
                        <a:lnTo>
                          <a:pt x="8287" y="46082"/>
                        </a:lnTo>
                        <a:lnTo>
                          <a:pt x="4286" y="42082"/>
                        </a:lnTo>
                        <a:lnTo>
                          <a:pt x="0" y="46368"/>
                        </a:lnTo>
                        <a:lnTo>
                          <a:pt x="19050" y="65418"/>
                        </a:lnTo>
                        <a:lnTo>
                          <a:pt x="23336" y="61132"/>
                        </a:lnTo>
                        <a:lnTo>
                          <a:pt x="19336" y="57131"/>
                        </a:lnTo>
                        <a:lnTo>
                          <a:pt x="21622" y="54845"/>
                        </a:lnTo>
                        <a:cubicBezTo>
                          <a:pt x="25718" y="50750"/>
                          <a:pt x="32481" y="50750"/>
                          <a:pt x="36576" y="54845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090" name="Google Shape;1090;p32">
                  <a:extLst>
                    <a:ext uri="{FF2B5EF4-FFF2-40B4-BE49-F238E27FC236}">
                      <a16:creationId xmlns:a16="http://schemas.microsoft.com/office/drawing/2014/main" id="{9307B5CA-C295-C298-7695-EDDA06426E2E}"/>
                    </a:ext>
                  </a:extLst>
                </p:cNvPr>
                <p:cNvGrpSpPr/>
                <p:nvPr/>
              </p:nvGrpSpPr>
              <p:grpSpPr>
                <a:xfrm>
                  <a:off x="9556578" y="1534618"/>
                  <a:ext cx="98773" cy="98921"/>
                  <a:chOff x="9556578" y="1534618"/>
                  <a:chExt cx="98773" cy="98921"/>
                </a:xfrm>
              </p:grpSpPr>
              <p:sp>
                <p:nvSpPr>
                  <p:cNvPr id="1091" name="Google Shape;1091;p32">
                    <a:extLst>
                      <a:ext uri="{FF2B5EF4-FFF2-40B4-BE49-F238E27FC236}">
                        <a16:creationId xmlns:a16="http://schemas.microsoft.com/office/drawing/2014/main" id="{55F97C94-582F-F62D-9E1B-81F55092744C}"/>
                      </a:ext>
                    </a:extLst>
                  </p:cNvPr>
                  <p:cNvSpPr/>
                  <p:nvPr/>
                </p:nvSpPr>
                <p:spPr>
                  <a:xfrm>
                    <a:off x="9556578" y="1534618"/>
                    <a:ext cx="98773" cy="9892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773" h="98921" extrusionOk="0">
                        <a:moveTo>
                          <a:pt x="40717" y="72440"/>
                        </a:moveTo>
                        <a:lnTo>
                          <a:pt x="72244" y="40912"/>
                        </a:lnTo>
                        <a:cubicBezTo>
                          <a:pt x="74149" y="39007"/>
                          <a:pt x="76721" y="38054"/>
                          <a:pt x="79388" y="38054"/>
                        </a:cubicBezTo>
                        <a:cubicBezTo>
                          <a:pt x="84341" y="38150"/>
                          <a:pt x="89389" y="36340"/>
                          <a:pt x="93199" y="32530"/>
                        </a:cubicBezTo>
                        <a:cubicBezTo>
                          <a:pt x="98247" y="27482"/>
                          <a:pt x="99866" y="20243"/>
                          <a:pt x="98057" y="13766"/>
                        </a:cubicBezTo>
                        <a:lnTo>
                          <a:pt x="88722" y="23100"/>
                        </a:lnTo>
                        <a:lnTo>
                          <a:pt x="78435" y="20338"/>
                        </a:lnTo>
                        <a:lnTo>
                          <a:pt x="75673" y="10051"/>
                        </a:lnTo>
                        <a:lnTo>
                          <a:pt x="85007" y="716"/>
                        </a:lnTo>
                        <a:cubicBezTo>
                          <a:pt x="78626" y="-1093"/>
                          <a:pt x="71482" y="526"/>
                          <a:pt x="66434" y="5574"/>
                        </a:cubicBezTo>
                        <a:cubicBezTo>
                          <a:pt x="62624" y="9384"/>
                          <a:pt x="60814" y="14432"/>
                          <a:pt x="60909" y="19385"/>
                        </a:cubicBezTo>
                        <a:cubicBezTo>
                          <a:pt x="60909" y="22052"/>
                          <a:pt x="59957" y="24624"/>
                          <a:pt x="58052" y="26529"/>
                        </a:cubicBezTo>
                        <a:lnTo>
                          <a:pt x="26524" y="58057"/>
                        </a:lnTo>
                        <a:cubicBezTo>
                          <a:pt x="24619" y="59962"/>
                          <a:pt x="22047" y="60914"/>
                          <a:pt x="19380" y="60914"/>
                        </a:cubicBezTo>
                        <a:cubicBezTo>
                          <a:pt x="14427" y="60819"/>
                          <a:pt x="9379" y="62629"/>
                          <a:pt x="5569" y="66439"/>
                        </a:cubicBezTo>
                        <a:cubicBezTo>
                          <a:pt x="-2146" y="74154"/>
                          <a:pt x="-1861" y="86918"/>
                          <a:pt x="6522" y="94252"/>
                        </a:cubicBezTo>
                        <a:cubicBezTo>
                          <a:pt x="13761" y="100634"/>
                          <a:pt x="24905" y="100443"/>
                          <a:pt x="32048" y="93871"/>
                        </a:cubicBezTo>
                        <a:cubicBezTo>
                          <a:pt x="36239" y="89966"/>
                          <a:pt x="38240" y="84632"/>
                          <a:pt x="38145" y="79393"/>
                        </a:cubicBezTo>
                        <a:cubicBezTo>
                          <a:pt x="38145" y="76821"/>
                          <a:pt x="39097" y="74249"/>
                          <a:pt x="41002" y="72440"/>
                        </a:cubicBezTo>
                        <a:close/>
                        <a:moveTo>
                          <a:pt x="16618" y="87965"/>
                        </a:moveTo>
                        <a:lnTo>
                          <a:pt x="10713" y="82060"/>
                        </a:lnTo>
                        <a:lnTo>
                          <a:pt x="12903" y="73964"/>
                        </a:lnTo>
                        <a:lnTo>
                          <a:pt x="21000" y="71773"/>
                        </a:lnTo>
                        <a:lnTo>
                          <a:pt x="26905" y="77678"/>
                        </a:lnTo>
                        <a:lnTo>
                          <a:pt x="24714" y="85775"/>
                        </a:lnTo>
                        <a:lnTo>
                          <a:pt x="16618" y="8796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92" name="Google Shape;1092;p32">
                    <a:extLst>
                      <a:ext uri="{FF2B5EF4-FFF2-40B4-BE49-F238E27FC236}">
                        <a16:creationId xmlns:a16="http://schemas.microsoft.com/office/drawing/2014/main" id="{0284066B-4A70-5A09-BCF3-A4DA558A53B4}"/>
                      </a:ext>
                    </a:extLst>
                  </p:cNvPr>
                  <p:cNvSpPr/>
                  <p:nvPr/>
                </p:nvSpPr>
                <p:spPr>
                  <a:xfrm>
                    <a:off x="9597270" y="1577125"/>
                    <a:ext cx="15573" cy="1557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573" h="15573" extrusionOk="0">
                        <a:moveTo>
                          <a:pt x="786" y="14883"/>
                        </a:moveTo>
                        <a:lnTo>
                          <a:pt x="786" y="14883"/>
                        </a:lnTo>
                        <a:cubicBezTo>
                          <a:pt x="-262" y="13835"/>
                          <a:pt x="-262" y="12025"/>
                          <a:pt x="786" y="10882"/>
                        </a:cubicBezTo>
                        <a:lnTo>
                          <a:pt x="10882" y="786"/>
                        </a:lnTo>
                        <a:cubicBezTo>
                          <a:pt x="11930" y="-262"/>
                          <a:pt x="13740" y="-262"/>
                          <a:pt x="14788" y="786"/>
                        </a:cubicBezTo>
                        <a:lnTo>
                          <a:pt x="14788" y="786"/>
                        </a:lnTo>
                        <a:cubicBezTo>
                          <a:pt x="15835" y="1834"/>
                          <a:pt x="15835" y="3643"/>
                          <a:pt x="14788" y="4691"/>
                        </a:cubicBezTo>
                        <a:lnTo>
                          <a:pt x="4691" y="14788"/>
                        </a:lnTo>
                        <a:cubicBezTo>
                          <a:pt x="3643" y="15835"/>
                          <a:pt x="1834" y="15835"/>
                          <a:pt x="690" y="14788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</p:grpSp>
      <p:grpSp>
        <p:nvGrpSpPr>
          <p:cNvPr id="1093" name="Google Shape;1093;p32">
            <a:extLst>
              <a:ext uri="{FF2B5EF4-FFF2-40B4-BE49-F238E27FC236}">
                <a16:creationId xmlns:a16="http://schemas.microsoft.com/office/drawing/2014/main" id="{48AE6412-4C3E-ABFF-9372-7A06E1050FC6}"/>
              </a:ext>
            </a:extLst>
          </p:cNvPr>
          <p:cNvGrpSpPr/>
          <p:nvPr/>
        </p:nvGrpSpPr>
        <p:grpSpPr>
          <a:xfrm>
            <a:off x="254436" y="3695349"/>
            <a:ext cx="917374" cy="683570"/>
            <a:chOff x="1914620" y="1930431"/>
            <a:chExt cx="572929" cy="426911"/>
          </a:xfrm>
        </p:grpSpPr>
        <p:grpSp>
          <p:nvGrpSpPr>
            <p:cNvPr id="1094" name="Google Shape;1094;p32">
              <a:extLst>
                <a:ext uri="{FF2B5EF4-FFF2-40B4-BE49-F238E27FC236}">
                  <a16:creationId xmlns:a16="http://schemas.microsoft.com/office/drawing/2014/main" id="{0F35ECC2-8CEA-359D-D04F-DE32868A5A2A}"/>
                </a:ext>
              </a:extLst>
            </p:cNvPr>
            <p:cNvGrpSpPr/>
            <p:nvPr/>
          </p:nvGrpSpPr>
          <p:grpSpPr>
            <a:xfrm>
              <a:off x="1914620" y="1930431"/>
              <a:ext cx="572929" cy="426911"/>
              <a:chOff x="1914620" y="1930431"/>
              <a:chExt cx="572929" cy="426911"/>
            </a:xfrm>
          </p:grpSpPr>
          <p:sp>
            <p:nvSpPr>
              <p:cNvPr id="1095" name="Google Shape;1095;p32">
                <a:extLst>
                  <a:ext uri="{FF2B5EF4-FFF2-40B4-BE49-F238E27FC236}">
                    <a16:creationId xmlns:a16="http://schemas.microsoft.com/office/drawing/2014/main" id="{91B9D27D-1607-429F-39A8-8D7A44BD09ED}"/>
                  </a:ext>
                </a:extLst>
              </p:cNvPr>
              <p:cNvSpPr/>
              <p:nvPr/>
            </p:nvSpPr>
            <p:spPr>
              <a:xfrm>
                <a:off x="2042160" y="1930431"/>
                <a:ext cx="445389" cy="299466"/>
              </a:xfrm>
              <a:custGeom>
                <a:avLst/>
                <a:gdLst/>
                <a:ahLst/>
                <a:cxnLst/>
                <a:rect l="l" t="t" r="r" b="b"/>
                <a:pathLst>
                  <a:path w="445389" h="299466" extrusionOk="0">
                    <a:moveTo>
                      <a:pt x="139065" y="7620"/>
                    </a:moveTo>
                    <a:lnTo>
                      <a:pt x="173355" y="41910"/>
                    </a:lnTo>
                    <a:cubicBezTo>
                      <a:pt x="178308" y="46863"/>
                      <a:pt x="185071" y="49721"/>
                      <a:pt x="192119" y="49721"/>
                    </a:cubicBezTo>
                    <a:lnTo>
                      <a:pt x="418910" y="49721"/>
                    </a:lnTo>
                    <a:cubicBezTo>
                      <a:pt x="433578" y="49721"/>
                      <a:pt x="445389" y="61627"/>
                      <a:pt x="445389" y="76200"/>
                    </a:cubicBezTo>
                    <a:lnTo>
                      <a:pt x="445389" y="272987"/>
                    </a:lnTo>
                    <a:cubicBezTo>
                      <a:pt x="445389" y="287655"/>
                      <a:pt x="433483" y="299466"/>
                      <a:pt x="418910" y="299466"/>
                    </a:cubicBezTo>
                    <a:lnTo>
                      <a:pt x="26479" y="299466"/>
                    </a:lnTo>
                    <a:cubicBezTo>
                      <a:pt x="11811" y="299466"/>
                      <a:pt x="0" y="287560"/>
                      <a:pt x="0" y="272987"/>
                    </a:cubicBezTo>
                    <a:lnTo>
                      <a:pt x="0" y="26479"/>
                    </a:lnTo>
                    <a:cubicBezTo>
                      <a:pt x="0" y="11811"/>
                      <a:pt x="11906" y="0"/>
                      <a:pt x="26479" y="0"/>
                    </a:cubicBezTo>
                    <a:lnTo>
                      <a:pt x="120396" y="0"/>
                    </a:lnTo>
                    <a:cubicBezTo>
                      <a:pt x="127444" y="0"/>
                      <a:pt x="134207" y="2762"/>
                      <a:pt x="139160" y="771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96" name="Google Shape;1096;p32">
                <a:extLst>
                  <a:ext uri="{FF2B5EF4-FFF2-40B4-BE49-F238E27FC236}">
                    <a16:creationId xmlns:a16="http://schemas.microsoft.com/office/drawing/2014/main" id="{D1D254AC-4F05-0903-AC67-0EB522B9AC60}"/>
                  </a:ext>
                </a:extLst>
              </p:cNvPr>
              <p:cNvSpPr/>
              <p:nvPr/>
            </p:nvSpPr>
            <p:spPr>
              <a:xfrm>
                <a:off x="1978342" y="1994058"/>
                <a:ext cx="445389" cy="299465"/>
              </a:xfrm>
              <a:custGeom>
                <a:avLst/>
                <a:gdLst/>
                <a:ahLst/>
                <a:cxnLst/>
                <a:rect l="l" t="t" r="r" b="b"/>
                <a:pathLst>
                  <a:path w="445389" h="299465" extrusionOk="0">
                    <a:moveTo>
                      <a:pt x="139065" y="7715"/>
                    </a:moveTo>
                    <a:lnTo>
                      <a:pt x="173355" y="42005"/>
                    </a:lnTo>
                    <a:cubicBezTo>
                      <a:pt x="178308" y="46958"/>
                      <a:pt x="185071" y="49721"/>
                      <a:pt x="192119" y="49721"/>
                    </a:cubicBezTo>
                    <a:lnTo>
                      <a:pt x="418909" y="49721"/>
                    </a:lnTo>
                    <a:cubicBezTo>
                      <a:pt x="433578" y="49721"/>
                      <a:pt x="445389" y="61627"/>
                      <a:pt x="445389" y="76200"/>
                    </a:cubicBezTo>
                    <a:lnTo>
                      <a:pt x="445389" y="272986"/>
                    </a:lnTo>
                    <a:cubicBezTo>
                      <a:pt x="445389" y="287655"/>
                      <a:pt x="433483" y="299466"/>
                      <a:pt x="418909" y="299466"/>
                    </a:cubicBezTo>
                    <a:lnTo>
                      <a:pt x="26480" y="299466"/>
                    </a:lnTo>
                    <a:cubicBezTo>
                      <a:pt x="11811" y="299466"/>
                      <a:pt x="0" y="287560"/>
                      <a:pt x="0" y="272986"/>
                    </a:cubicBezTo>
                    <a:lnTo>
                      <a:pt x="0" y="26479"/>
                    </a:lnTo>
                    <a:cubicBezTo>
                      <a:pt x="0" y="11811"/>
                      <a:pt x="11906" y="0"/>
                      <a:pt x="26480" y="0"/>
                    </a:cubicBezTo>
                    <a:lnTo>
                      <a:pt x="120396" y="0"/>
                    </a:lnTo>
                    <a:cubicBezTo>
                      <a:pt x="127445" y="0"/>
                      <a:pt x="134207" y="2762"/>
                      <a:pt x="139160" y="7715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97" name="Google Shape;1097;p32">
                <a:extLst>
                  <a:ext uri="{FF2B5EF4-FFF2-40B4-BE49-F238E27FC236}">
                    <a16:creationId xmlns:a16="http://schemas.microsoft.com/office/drawing/2014/main" id="{CA937525-CC45-9DAE-C6DE-7C74D9967054}"/>
                  </a:ext>
                </a:extLst>
              </p:cNvPr>
              <p:cNvSpPr/>
              <p:nvPr/>
            </p:nvSpPr>
            <p:spPr>
              <a:xfrm>
                <a:off x="1914620" y="2057876"/>
                <a:ext cx="445389" cy="299466"/>
              </a:xfrm>
              <a:custGeom>
                <a:avLst/>
                <a:gdLst/>
                <a:ahLst/>
                <a:cxnLst/>
                <a:rect l="l" t="t" r="r" b="b"/>
                <a:pathLst>
                  <a:path w="445389" h="299466" extrusionOk="0">
                    <a:moveTo>
                      <a:pt x="139065" y="7715"/>
                    </a:moveTo>
                    <a:lnTo>
                      <a:pt x="173355" y="42005"/>
                    </a:lnTo>
                    <a:cubicBezTo>
                      <a:pt x="178308" y="46958"/>
                      <a:pt x="185071" y="49721"/>
                      <a:pt x="192119" y="49721"/>
                    </a:cubicBezTo>
                    <a:lnTo>
                      <a:pt x="418909" y="49721"/>
                    </a:lnTo>
                    <a:cubicBezTo>
                      <a:pt x="433578" y="49721"/>
                      <a:pt x="445389" y="61627"/>
                      <a:pt x="445389" y="76200"/>
                    </a:cubicBezTo>
                    <a:lnTo>
                      <a:pt x="445389" y="272987"/>
                    </a:lnTo>
                    <a:cubicBezTo>
                      <a:pt x="445389" y="287655"/>
                      <a:pt x="433483" y="299466"/>
                      <a:pt x="418909" y="299466"/>
                    </a:cubicBezTo>
                    <a:lnTo>
                      <a:pt x="26479" y="299466"/>
                    </a:lnTo>
                    <a:cubicBezTo>
                      <a:pt x="11811" y="299466"/>
                      <a:pt x="0" y="287560"/>
                      <a:pt x="0" y="272987"/>
                    </a:cubicBezTo>
                    <a:lnTo>
                      <a:pt x="0" y="26479"/>
                    </a:lnTo>
                    <a:cubicBezTo>
                      <a:pt x="0" y="11811"/>
                      <a:pt x="11906" y="0"/>
                      <a:pt x="26479" y="0"/>
                    </a:cubicBezTo>
                    <a:lnTo>
                      <a:pt x="120396" y="0"/>
                    </a:lnTo>
                    <a:cubicBezTo>
                      <a:pt x="127444" y="0"/>
                      <a:pt x="134207" y="2762"/>
                      <a:pt x="139160" y="771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098" name="Google Shape;1098;p32">
              <a:extLst>
                <a:ext uri="{FF2B5EF4-FFF2-40B4-BE49-F238E27FC236}">
                  <a16:creationId xmlns:a16="http://schemas.microsoft.com/office/drawing/2014/main" id="{A0ECDC5D-DF94-D3B9-F82C-196F6A75E4E9}"/>
                </a:ext>
              </a:extLst>
            </p:cNvPr>
            <p:cNvSpPr/>
            <p:nvPr/>
          </p:nvSpPr>
          <p:spPr>
            <a:xfrm>
              <a:off x="2024157" y="2180272"/>
              <a:ext cx="222980" cy="101917"/>
            </a:xfrm>
            <a:custGeom>
              <a:avLst/>
              <a:gdLst/>
              <a:ahLst/>
              <a:cxnLst/>
              <a:rect l="l" t="t" r="r" b="b"/>
              <a:pathLst>
                <a:path w="222980" h="101917" extrusionOk="0">
                  <a:moveTo>
                    <a:pt x="25051" y="45529"/>
                  </a:moveTo>
                  <a:lnTo>
                    <a:pt x="0" y="45529"/>
                  </a:lnTo>
                  <a:lnTo>
                    <a:pt x="0" y="56388"/>
                  </a:lnTo>
                  <a:lnTo>
                    <a:pt x="25051" y="56388"/>
                  </a:lnTo>
                  <a:lnTo>
                    <a:pt x="25051" y="45529"/>
                  </a:lnTo>
                  <a:close/>
                  <a:moveTo>
                    <a:pt x="115538" y="79153"/>
                  </a:moveTo>
                  <a:lnTo>
                    <a:pt x="184023" y="79153"/>
                  </a:lnTo>
                  <a:lnTo>
                    <a:pt x="184023" y="68294"/>
                  </a:lnTo>
                  <a:lnTo>
                    <a:pt x="115538" y="68294"/>
                  </a:lnTo>
                  <a:lnTo>
                    <a:pt x="115538" y="79153"/>
                  </a:lnTo>
                  <a:close/>
                  <a:moveTo>
                    <a:pt x="32766" y="56388"/>
                  </a:moveTo>
                  <a:lnTo>
                    <a:pt x="129730" y="56388"/>
                  </a:lnTo>
                  <a:lnTo>
                    <a:pt x="129730" y="45529"/>
                  </a:lnTo>
                  <a:lnTo>
                    <a:pt x="32766" y="45529"/>
                  </a:lnTo>
                  <a:lnTo>
                    <a:pt x="32766" y="56388"/>
                  </a:lnTo>
                  <a:close/>
                  <a:moveTo>
                    <a:pt x="184023" y="0"/>
                  </a:moveTo>
                  <a:lnTo>
                    <a:pt x="23908" y="0"/>
                  </a:lnTo>
                  <a:lnTo>
                    <a:pt x="23908" y="10858"/>
                  </a:lnTo>
                  <a:lnTo>
                    <a:pt x="184023" y="10858"/>
                  </a:lnTo>
                  <a:lnTo>
                    <a:pt x="184023" y="0"/>
                  </a:lnTo>
                  <a:close/>
                  <a:moveTo>
                    <a:pt x="47815" y="22765"/>
                  </a:moveTo>
                  <a:lnTo>
                    <a:pt x="0" y="22765"/>
                  </a:lnTo>
                  <a:lnTo>
                    <a:pt x="0" y="33623"/>
                  </a:lnTo>
                  <a:lnTo>
                    <a:pt x="47815" y="33623"/>
                  </a:lnTo>
                  <a:lnTo>
                    <a:pt x="47815" y="22765"/>
                  </a:lnTo>
                  <a:close/>
                  <a:moveTo>
                    <a:pt x="102584" y="68294"/>
                  </a:moveTo>
                  <a:lnTo>
                    <a:pt x="0" y="68294"/>
                  </a:lnTo>
                  <a:lnTo>
                    <a:pt x="0" y="79153"/>
                  </a:lnTo>
                  <a:lnTo>
                    <a:pt x="102584" y="79153"/>
                  </a:lnTo>
                  <a:lnTo>
                    <a:pt x="102584" y="68294"/>
                  </a:lnTo>
                  <a:close/>
                  <a:moveTo>
                    <a:pt x="146875" y="101918"/>
                  </a:moveTo>
                  <a:lnTo>
                    <a:pt x="195644" y="101918"/>
                  </a:lnTo>
                  <a:lnTo>
                    <a:pt x="195644" y="91059"/>
                  </a:lnTo>
                  <a:lnTo>
                    <a:pt x="146875" y="91059"/>
                  </a:lnTo>
                  <a:lnTo>
                    <a:pt x="146875" y="101918"/>
                  </a:lnTo>
                  <a:close/>
                  <a:moveTo>
                    <a:pt x="0" y="101918"/>
                  </a:moveTo>
                  <a:lnTo>
                    <a:pt x="62198" y="101918"/>
                  </a:lnTo>
                  <a:lnTo>
                    <a:pt x="62198" y="91059"/>
                  </a:lnTo>
                  <a:lnTo>
                    <a:pt x="0" y="91059"/>
                  </a:lnTo>
                  <a:lnTo>
                    <a:pt x="0" y="101918"/>
                  </a:lnTo>
                  <a:close/>
                  <a:moveTo>
                    <a:pt x="60769" y="33623"/>
                  </a:moveTo>
                  <a:lnTo>
                    <a:pt x="222980" y="33623"/>
                  </a:lnTo>
                  <a:lnTo>
                    <a:pt x="222980" y="22765"/>
                  </a:lnTo>
                  <a:lnTo>
                    <a:pt x="60769" y="22765"/>
                  </a:lnTo>
                  <a:lnTo>
                    <a:pt x="60769" y="33623"/>
                  </a:lnTo>
                  <a:close/>
                  <a:moveTo>
                    <a:pt x="190500" y="0"/>
                  </a:moveTo>
                  <a:lnTo>
                    <a:pt x="190500" y="10858"/>
                  </a:lnTo>
                  <a:lnTo>
                    <a:pt x="222980" y="10858"/>
                  </a:lnTo>
                  <a:lnTo>
                    <a:pt x="222980" y="0"/>
                  </a:lnTo>
                  <a:lnTo>
                    <a:pt x="190500" y="0"/>
                  </a:lnTo>
                  <a:close/>
                  <a:moveTo>
                    <a:pt x="137350" y="56388"/>
                  </a:moveTo>
                  <a:lnTo>
                    <a:pt x="222980" y="56388"/>
                  </a:lnTo>
                  <a:lnTo>
                    <a:pt x="222980" y="45529"/>
                  </a:lnTo>
                  <a:lnTo>
                    <a:pt x="137350" y="45529"/>
                  </a:lnTo>
                  <a:lnTo>
                    <a:pt x="137350" y="56388"/>
                  </a:lnTo>
                  <a:close/>
                  <a:moveTo>
                    <a:pt x="196882" y="79153"/>
                  </a:moveTo>
                  <a:lnTo>
                    <a:pt x="222885" y="79153"/>
                  </a:lnTo>
                  <a:lnTo>
                    <a:pt x="222885" y="68294"/>
                  </a:lnTo>
                  <a:lnTo>
                    <a:pt x="196882" y="68294"/>
                  </a:lnTo>
                  <a:lnTo>
                    <a:pt x="196882" y="79153"/>
                  </a:lnTo>
                  <a:close/>
                  <a:moveTo>
                    <a:pt x="75057" y="101918"/>
                  </a:moveTo>
                  <a:lnTo>
                    <a:pt x="139065" y="101918"/>
                  </a:lnTo>
                  <a:lnTo>
                    <a:pt x="139065" y="91059"/>
                  </a:lnTo>
                  <a:lnTo>
                    <a:pt x="75057" y="91059"/>
                  </a:lnTo>
                  <a:lnTo>
                    <a:pt x="75057" y="10191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" name="Picture 1" descr="A person with her arms crossed&#10;&#10;AI-generated content may be incorrect.">
            <a:extLst>
              <a:ext uri="{FF2B5EF4-FFF2-40B4-BE49-F238E27FC236}">
                <a16:creationId xmlns:a16="http://schemas.microsoft.com/office/drawing/2014/main" id="{B2D52436-D6BF-89A1-A2FB-91662103F7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8964" y="142875"/>
            <a:ext cx="1731308" cy="16808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Google Shape;949;p30">
            <a:extLst>
              <a:ext uri="{FF2B5EF4-FFF2-40B4-BE49-F238E27FC236}">
                <a16:creationId xmlns:a16="http://schemas.microsoft.com/office/drawing/2014/main" id="{B9556448-114F-32A2-3E42-733B1273ADDE}"/>
              </a:ext>
            </a:extLst>
          </p:cNvPr>
          <p:cNvSpPr txBox="1">
            <a:spLocks/>
          </p:cNvSpPr>
          <p:nvPr/>
        </p:nvSpPr>
        <p:spPr>
          <a:xfrm>
            <a:off x="0" y="4845938"/>
            <a:ext cx="9144000" cy="318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9pPr>
          </a:lstStyle>
          <a:p>
            <a:pPr algn="ctr"/>
            <a:r>
              <a:rPr lang="en-US" sz="1200">
                <a:latin typeface="Arial"/>
              </a:rPr>
              <a:t>IT22095480 | Jayasooriya L.T | 25-26J-162</a:t>
            </a:r>
          </a:p>
        </p:txBody>
      </p:sp>
      <p:sp>
        <p:nvSpPr>
          <p:cNvPr id="4" name="Google Shape;949;p30">
            <a:extLst>
              <a:ext uri="{FF2B5EF4-FFF2-40B4-BE49-F238E27FC236}">
                <a16:creationId xmlns:a16="http://schemas.microsoft.com/office/drawing/2014/main" id="{A6C7B6BF-3692-0383-57E6-3D040753CD2A}"/>
              </a:ext>
            </a:extLst>
          </p:cNvPr>
          <p:cNvSpPr txBox="1">
            <a:spLocks/>
          </p:cNvSpPr>
          <p:nvPr/>
        </p:nvSpPr>
        <p:spPr>
          <a:xfrm>
            <a:off x="-1" y="4043792"/>
            <a:ext cx="9144000" cy="318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9pPr>
          </a:lstStyle>
          <a:p>
            <a:pPr algn="ctr"/>
            <a:r>
              <a:rPr lang="en-US" sz="1200" b="0">
                <a:latin typeface="Daytona" panose="020B0604030500040204" pitchFamily="34" charset="0"/>
              </a:rPr>
              <a:t>BSc. (Hons) in Information Technology Specialization in Information Technology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77C1B45-C5D3-D4DE-38FD-7542CA57C040}"/>
              </a:ext>
            </a:extLst>
          </p:cNvPr>
          <p:cNvSpPr txBox="1"/>
          <p:nvPr/>
        </p:nvSpPr>
        <p:spPr>
          <a:xfrm>
            <a:off x="2286000" y="3202081"/>
            <a:ext cx="5336801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/>
              <a:t>AI Powered Personalized Learning Plan Generator</a:t>
            </a:r>
          </a:p>
          <a:p>
            <a:pPr algn="ctr"/>
            <a:endParaRPr lang="en-GB" sz="1600"/>
          </a:p>
        </p:txBody>
      </p:sp>
    </p:spTree>
    <p:extLst>
      <p:ext uri="{BB962C8B-B14F-4D97-AF65-F5344CB8AC3E}">
        <p14:creationId xmlns:p14="http://schemas.microsoft.com/office/powerpoint/2010/main" val="13687954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5FF1EB-78C4-AA37-E902-A1ABBE4047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3EA86B-D1F9-2ED6-0047-C512AAE4F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13998"/>
            <a:ext cx="9144000" cy="718461"/>
          </a:xfrm>
        </p:spPr>
        <p:txBody>
          <a:bodyPr wrap="square" anchor="b">
            <a:normAutofit fontScale="90000"/>
          </a:bodyPr>
          <a:lstStyle/>
          <a:p>
            <a:pPr algn="ctr">
              <a:lnSpc>
                <a:spcPct val="90000"/>
              </a:lnSpc>
            </a:pPr>
            <a:r>
              <a:rPr lang="en-US" u="sng"/>
              <a:t>Overall  Learning Plan Flow</a:t>
            </a:r>
          </a:p>
        </p:txBody>
      </p:sp>
      <p:sp>
        <p:nvSpPr>
          <p:cNvPr id="3" name="Google Shape;949;p30">
            <a:extLst>
              <a:ext uri="{FF2B5EF4-FFF2-40B4-BE49-F238E27FC236}">
                <a16:creationId xmlns:a16="http://schemas.microsoft.com/office/drawing/2014/main" id="{22184622-F9A6-D63B-31C6-BA9A32C6F697}"/>
              </a:ext>
            </a:extLst>
          </p:cNvPr>
          <p:cNvSpPr txBox="1">
            <a:spLocks/>
          </p:cNvSpPr>
          <p:nvPr/>
        </p:nvSpPr>
        <p:spPr>
          <a:xfrm>
            <a:off x="0" y="4834812"/>
            <a:ext cx="9144000" cy="318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9pPr>
          </a:lstStyle>
          <a:p>
            <a:pPr algn="ctr"/>
            <a:r>
              <a:rPr lang="en-US" sz="1200">
                <a:latin typeface="Arial"/>
              </a:rPr>
              <a:t>IT22103154 | M Wanniarachchi W.A.P | 25-26J-162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DE707368-867E-1533-C5B1-2E9D88A9BD06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1059908" y="1240081"/>
            <a:ext cx="8084092" cy="3000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en-US" altLang="en-US" sz="180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Collect Student Performance Data from Components 1 &amp; 2</a:t>
            </a:r>
          </a:p>
          <a:p>
            <a:pPr marL="342900" marR="0" lvl="0" indent="-3429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en-US" altLang="en-US" sz="180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Combine Teacher-Entered Assignment and Activity Marks</a:t>
            </a:r>
          </a:p>
          <a:p>
            <a:pPr marL="342900" marR="0" lvl="0" indent="-3429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en-US" altLang="en-US" sz="180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Analyze Student Performance Trends (Strong vs Weak Topics)</a:t>
            </a:r>
          </a:p>
          <a:p>
            <a:pPr marL="342900" marR="0" lvl="0" indent="-3429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en-US" altLang="en-US" sz="180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Identify Knowledge Gaps Using AI Analysis</a:t>
            </a:r>
          </a:p>
          <a:p>
            <a:pPr marL="342900" marR="0" lvl="0" indent="-3429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en-US" altLang="en-US" sz="180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Recommend Learning Resources (Articles, Videos, Practice Questions)</a:t>
            </a:r>
          </a:p>
          <a:p>
            <a:pPr marL="342900" marR="0" lvl="0" indent="-3429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en-US" altLang="en-US" sz="180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Generate Personalized Study Plan and Learning Path</a:t>
            </a:r>
          </a:p>
          <a:p>
            <a:pPr marL="342900" marR="0" lvl="0" indent="-3429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en-US" altLang="en-US" sz="180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Display Learning Plan in Student Mobile App Dashboard</a:t>
            </a:r>
          </a:p>
        </p:txBody>
      </p:sp>
    </p:spTree>
    <p:extLst>
      <p:ext uri="{BB962C8B-B14F-4D97-AF65-F5344CB8AC3E}">
        <p14:creationId xmlns:p14="http://schemas.microsoft.com/office/powerpoint/2010/main" val="3289714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1C6818-D412-B166-D8DA-04F054AEDB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110;p34">
            <a:extLst>
              <a:ext uri="{FF2B5EF4-FFF2-40B4-BE49-F238E27FC236}">
                <a16:creationId xmlns:a16="http://schemas.microsoft.com/office/drawing/2014/main" id="{D0CF1001-445F-B991-E7D2-25699F3855E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157009" y="193799"/>
            <a:ext cx="9161931" cy="58138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sz="2400" u="sng"/>
              <a:t>Functional &amp; Non-Functional  Requirements</a:t>
            </a:r>
            <a:endParaRPr sz="100" u="sng">
              <a:latin typeface="Daytona" panose="020B0604030500040204" pitchFamily="34" charset="0"/>
            </a:endParaRPr>
          </a:p>
        </p:txBody>
      </p:sp>
      <p:sp>
        <p:nvSpPr>
          <p:cNvPr id="2" name="Google Shape;949;p30">
            <a:extLst>
              <a:ext uri="{FF2B5EF4-FFF2-40B4-BE49-F238E27FC236}">
                <a16:creationId xmlns:a16="http://schemas.microsoft.com/office/drawing/2014/main" id="{49604666-F0B7-BFCB-CB95-7694BB1D2241}"/>
              </a:ext>
            </a:extLst>
          </p:cNvPr>
          <p:cNvSpPr txBox="1">
            <a:spLocks/>
          </p:cNvSpPr>
          <p:nvPr/>
        </p:nvSpPr>
        <p:spPr>
          <a:xfrm>
            <a:off x="0" y="4834812"/>
            <a:ext cx="9144000" cy="318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9pPr>
          </a:lstStyle>
          <a:p>
            <a:pPr algn="ctr"/>
            <a:r>
              <a:rPr lang="en-US" sz="1200">
                <a:latin typeface="Arial"/>
              </a:rPr>
              <a:t>IT22095480| Jayasooriya L.T| 25-26J-162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D58D2D04-8A91-359D-0E06-EB11580C328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137128"/>
              </p:ext>
            </p:extLst>
          </p:nvPr>
        </p:nvGraphicFramePr>
        <p:xfrm>
          <a:off x="563701" y="785409"/>
          <a:ext cx="7718424" cy="3548000"/>
        </p:xfrm>
        <a:graphic>
          <a:graphicData uri="http://schemas.openxmlformats.org/drawingml/2006/table">
            <a:tbl>
              <a:tblPr/>
              <a:tblGrid>
                <a:gridCol w="3859212">
                  <a:extLst>
                    <a:ext uri="{9D8B030D-6E8A-4147-A177-3AD203B41FA5}">
                      <a16:colId xmlns:a16="http://schemas.microsoft.com/office/drawing/2014/main" val="4243057226"/>
                    </a:ext>
                  </a:extLst>
                </a:gridCol>
                <a:gridCol w="3859212">
                  <a:extLst>
                    <a:ext uri="{9D8B030D-6E8A-4147-A177-3AD203B41FA5}">
                      <a16:colId xmlns:a16="http://schemas.microsoft.com/office/drawing/2014/main" val="1175054365"/>
                    </a:ext>
                  </a:extLst>
                </a:gridCol>
              </a:tblGrid>
              <a:tr h="30480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buNone/>
                      </a:pPr>
                      <a:r>
                        <a:rPr lang="en-US" sz="1400" b="1"/>
                        <a:t>Functional Requirements</a:t>
                      </a:r>
                      <a:endParaRPr lang="en-US" sz="140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buNone/>
                      </a:pPr>
                      <a:r>
                        <a:rPr lang="en-US" sz="1400" b="1">
                          <a:solidFill>
                            <a:schemeClr val="tx1"/>
                          </a:solidFill>
                        </a:rPr>
                        <a:t>Non-Functional Requirements</a:t>
                      </a:r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3822328"/>
                  </a:ext>
                </a:extLst>
              </a:tr>
              <a:tr h="518160"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 noProof="0">
                          <a:latin typeface="Arial"/>
                        </a:rPr>
                        <a:t>Retrieve and aggregate data from Components 1, 2, and teacher inputs</a:t>
                      </a:r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 noProof="0">
                          <a:latin typeface="Arial"/>
                        </a:rPr>
                        <a:t>High accuracy in weakness identification and resource matching</a:t>
                      </a:r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84898412"/>
                  </a:ext>
                </a:extLst>
              </a:tr>
              <a:tr h="518160"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 noProof="0">
                          <a:latin typeface="Arial"/>
                        </a:rPr>
                        <a:t>Analyze student performance across multiple assessment types</a:t>
                      </a:r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50000"/>
                        </a:lnSpc>
                        <a:buNone/>
                      </a:pPr>
                      <a:r>
                        <a:rPr lang="en-US" sz="1400" b="0" i="0" u="none" strike="noStrike" noProof="0">
                          <a:latin typeface="Arial"/>
                        </a:rPr>
                        <a:t>Fast mobile app performance</a:t>
                      </a:r>
                      <a:endParaRPr lang="en-US" sz="140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0028667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 noProof="0">
                          <a:latin typeface="Arial"/>
                        </a:rPr>
                        <a:t>Identify weak and strong topics using AI-driven analysis</a:t>
                      </a:r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 noProof="0">
                          <a:latin typeface="Arial"/>
                        </a:rPr>
                        <a:t>Scalable to handle multiple students simultaneously</a:t>
                      </a:r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17522640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 noProof="0">
                          <a:latin typeface="Arial"/>
                        </a:rPr>
                        <a:t>Generate individualized learning plans per student</a:t>
                      </a:r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buNone/>
                      </a:pPr>
                      <a:r>
                        <a:rPr lang="en-US" sz="1400"/>
                        <a:t>Secure data storage and user authentication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71566617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 noProof="0"/>
                        <a:t>Display term-wise performance reports and visualizations</a:t>
                      </a:r>
                      <a:endParaRPr lang="en-US"/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 noProof="0">
                          <a:latin typeface="Arial"/>
                        </a:rPr>
                        <a:t>Usability for target audience</a:t>
                      </a:r>
                      <a:endParaRPr lang="en-US"/>
                    </a:p>
                    <a:p>
                      <a:pPr marL="285750" lvl="0" indent="-28575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</a:pPr>
                      <a:endParaRPr lang="en-US"/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09614805"/>
                  </a:ext>
                </a:extLst>
              </a:tr>
              <a:tr h="518160"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 noProof="0">
                          <a:latin typeface="Arial"/>
                        </a:rPr>
                        <a:t>Recommend relevant online resources (videos, articles, exercises)</a:t>
                      </a:r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 noProof="0">
                          <a:latin typeface="Arial"/>
                        </a:rPr>
                        <a:t>Reliability of data synchronization</a:t>
                      </a:r>
                      <a:endParaRPr lang="en-US"/>
                    </a:p>
                    <a:p>
                      <a:pPr lvl="0">
                        <a:lnSpc>
                          <a:spcPct val="150000"/>
                        </a:lnSpc>
                        <a:buNone/>
                      </a:pPr>
                      <a:endParaRPr lang="en-US" sz="140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951020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323063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7CB335-2AC9-6525-FF28-FA06015A10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110;p34">
            <a:extLst>
              <a:ext uri="{FF2B5EF4-FFF2-40B4-BE49-F238E27FC236}">
                <a16:creationId xmlns:a16="http://schemas.microsoft.com/office/drawing/2014/main" id="{88B9DC03-BC4E-7FAF-C3CB-765DD22D26F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1774" y="657625"/>
            <a:ext cx="9161931" cy="58138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sz="2400" u="sng">
                <a:latin typeface="Daytona" panose="020B0604030500040204" pitchFamily="34" charset="0"/>
              </a:rPr>
              <a:t>System Diagram</a:t>
            </a:r>
            <a:endParaRPr sz="100" u="sng">
              <a:latin typeface="Daytona" panose="020B0604030500040204" pitchFamily="34" charset="0"/>
            </a:endParaRPr>
          </a:p>
        </p:txBody>
      </p:sp>
      <p:sp>
        <p:nvSpPr>
          <p:cNvPr id="2" name="Google Shape;949;p30">
            <a:extLst>
              <a:ext uri="{FF2B5EF4-FFF2-40B4-BE49-F238E27FC236}">
                <a16:creationId xmlns:a16="http://schemas.microsoft.com/office/drawing/2014/main" id="{904BC0C6-F77D-F267-AC73-C22F44BB97B9}"/>
              </a:ext>
            </a:extLst>
          </p:cNvPr>
          <p:cNvSpPr txBox="1">
            <a:spLocks/>
          </p:cNvSpPr>
          <p:nvPr/>
        </p:nvSpPr>
        <p:spPr>
          <a:xfrm>
            <a:off x="0" y="4834812"/>
            <a:ext cx="9144000" cy="318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9pPr>
          </a:lstStyle>
          <a:p>
            <a:pPr algn="ctr"/>
            <a:r>
              <a:rPr lang="en-US" sz="1200">
                <a:latin typeface="Arial"/>
              </a:rPr>
              <a:t>IT22095480| Jayasooriya L.T | 25-26J-162</a:t>
            </a:r>
          </a:p>
        </p:txBody>
      </p:sp>
      <p:pic>
        <p:nvPicPr>
          <p:cNvPr id="3" name="Picture 2" descr="A diagram of a learning process&#10;&#10;AI-generated content may be incorrect.">
            <a:extLst>
              <a:ext uri="{FF2B5EF4-FFF2-40B4-BE49-F238E27FC236}">
                <a16:creationId xmlns:a16="http://schemas.microsoft.com/office/drawing/2014/main" id="{CEC75DD5-9E87-4184-4D5C-AC4A13240DC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925" r="128" b="-233"/>
          <a:stretch>
            <a:fillRect/>
          </a:stretch>
        </p:blipFill>
        <p:spPr>
          <a:xfrm>
            <a:off x="1383195" y="1245780"/>
            <a:ext cx="6477016" cy="3281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7040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0FA2EA-5808-22D2-CC1A-39D4E2776A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0">
            <a:extLst>
              <a:ext uri="{FF2B5EF4-FFF2-40B4-BE49-F238E27FC236}">
                <a16:creationId xmlns:a16="http://schemas.microsoft.com/office/drawing/2014/main" id="{78556494-80DC-BE02-ED9E-330DB342E18D}"/>
              </a:ext>
            </a:extLst>
          </p:cNvPr>
          <p:cNvSpPr/>
          <p:nvPr/>
        </p:nvSpPr>
        <p:spPr>
          <a:xfrm>
            <a:off x="0" y="0"/>
            <a:ext cx="3108960" cy="5143500"/>
          </a:xfrm>
          <a:prstGeom prst="rect">
            <a:avLst/>
          </a:prstGeom>
          <a:solidFill>
            <a:srgbClr val="0F2D5E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8" name="Text 1">
            <a:extLst>
              <a:ext uri="{FF2B5EF4-FFF2-40B4-BE49-F238E27FC236}">
                <a16:creationId xmlns:a16="http://schemas.microsoft.com/office/drawing/2014/main" id="{8DD8F57B-F257-BBA7-EF9C-1A2A5D452D99}"/>
              </a:ext>
            </a:extLst>
          </p:cNvPr>
          <p:cNvSpPr/>
          <p:nvPr/>
        </p:nvSpPr>
        <p:spPr>
          <a:xfrm>
            <a:off x="164592" y="365760"/>
            <a:ext cx="2651760" cy="118872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l">
              <a:buNone/>
            </a:pPr>
            <a:r>
              <a:rPr lang="en-US" sz="26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Results &amp;</a:t>
            </a:r>
            <a:endParaRPr lang="en-US" sz="2600" dirty="0"/>
          </a:p>
          <a:p>
            <a:pPr marL="0" indent="0" algn="l">
              <a:buNone/>
            </a:pPr>
            <a:r>
              <a:rPr lang="en-US" sz="26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Testimonials</a:t>
            </a:r>
            <a:endParaRPr lang="en-US" sz="2600" dirty="0"/>
          </a:p>
        </p:txBody>
      </p:sp>
      <p:sp>
        <p:nvSpPr>
          <p:cNvPr id="9" name="Shape 2">
            <a:extLst>
              <a:ext uri="{FF2B5EF4-FFF2-40B4-BE49-F238E27FC236}">
                <a16:creationId xmlns:a16="http://schemas.microsoft.com/office/drawing/2014/main" id="{5058CA90-A745-06C3-6888-1AE532EEE4FD}"/>
              </a:ext>
            </a:extLst>
          </p:cNvPr>
          <p:cNvSpPr/>
          <p:nvPr/>
        </p:nvSpPr>
        <p:spPr>
          <a:xfrm>
            <a:off x="164592" y="1572768"/>
            <a:ext cx="411480" cy="45720"/>
          </a:xfrm>
          <a:prstGeom prst="rect">
            <a:avLst/>
          </a:prstGeom>
          <a:solidFill>
            <a:srgbClr val="14B8A6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0" name="Text 3">
            <a:extLst>
              <a:ext uri="{FF2B5EF4-FFF2-40B4-BE49-F238E27FC236}">
                <a16:creationId xmlns:a16="http://schemas.microsoft.com/office/drawing/2014/main" id="{CA92AD84-5098-EA22-6780-04B98598736C}"/>
              </a:ext>
            </a:extLst>
          </p:cNvPr>
          <p:cNvSpPr/>
          <p:nvPr/>
        </p:nvSpPr>
        <p:spPr>
          <a:xfrm>
            <a:off x="164592" y="1691640"/>
            <a:ext cx="2651760" cy="5943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000" i="1" dirty="0">
                <a:solidFill>
                  <a:srgbClr val="A5D8D4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TeachMate AI · Grade 11 ICT</a:t>
            </a:r>
            <a:endParaRPr lang="en-US" sz="1000" dirty="0"/>
          </a:p>
          <a:p>
            <a:pPr marL="0" indent="0">
              <a:buNone/>
            </a:pPr>
            <a:r>
              <a:rPr lang="en-US" sz="1000" i="1" dirty="0">
                <a:solidFill>
                  <a:srgbClr val="A5D8D4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15 students · One Academic Term</a:t>
            </a:r>
            <a:endParaRPr lang="en-US" sz="1000" dirty="0"/>
          </a:p>
        </p:txBody>
      </p:sp>
      <p:sp>
        <p:nvSpPr>
          <p:cNvPr id="11" name="Shape 4">
            <a:extLst>
              <a:ext uri="{FF2B5EF4-FFF2-40B4-BE49-F238E27FC236}">
                <a16:creationId xmlns:a16="http://schemas.microsoft.com/office/drawing/2014/main" id="{0F6018C6-92A4-ADE5-2C9C-1151C55CE8CC}"/>
              </a:ext>
            </a:extLst>
          </p:cNvPr>
          <p:cNvSpPr/>
          <p:nvPr/>
        </p:nvSpPr>
        <p:spPr>
          <a:xfrm>
            <a:off x="164592" y="2423160"/>
            <a:ext cx="2651760" cy="548640"/>
          </a:xfrm>
          <a:prstGeom prst="rect">
            <a:avLst/>
          </a:prstGeom>
          <a:solidFill>
            <a:srgbClr val="132F62"/>
          </a:solidFill>
          <a:ln w="10160">
            <a:solidFill>
              <a:srgbClr val="14B8A6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2" name="Text 5">
            <a:extLst>
              <a:ext uri="{FF2B5EF4-FFF2-40B4-BE49-F238E27FC236}">
                <a16:creationId xmlns:a16="http://schemas.microsoft.com/office/drawing/2014/main" id="{66796B62-18F0-D4D6-98C1-0D64444C00B1}"/>
              </a:ext>
            </a:extLst>
          </p:cNvPr>
          <p:cNvSpPr/>
          <p:nvPr/>
        </p:nvSpPr>
        <p:spPr>
          <a:xfrm>
            <a:off x="256032" y="2459736"/>
            <a:ext cx="1005840" cy="47548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000" b="1" dirty="0">
                <a:solidFill>
                  <a:srgbClr val="14B8A6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84.9%</a:t>
            </a:r>
            <a:endParaRPr lang="en-US" sz="2000" dirty="0"/>
          </a:p>
        </p:txBody>
      </p:sp>
      <p:sp>
        <p:nvSpPr>
          <p:cNvPr id="13" name="Text 6">
            <a:extLst>
              <a:ext uri="{FF2B5EF4-FFF2-40B4-BE49-F238E27FC236}">
                <a16:creationId xmlns:a16="http://schemas.microsoft.com/office/drawing/2014/main" id="{C5579200-25D7-24CF-26B3-64AF0F574F33}"/>
              </a:ext>
            </a:extLst>
          </p:cNvPr>
          <p:cNvSpPr/>
          <p:nvPr/>
        </p:nvSpPr>
        <p:spPr>
          <a:xfrm>
            <a:off x="1234440" y="2459736"/>
            <a:ext cx="1508760" cy="47548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050" dirty="0">
                <a:solidFill>
                  <a:srgbClr val="CBD5E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Grading Time Reduced</a:t>
            </a:r>
            <a:endParaRPr lang="en-US" sz="1050" dirty="0"/>
          </a:p>
        </p:txBody>
      </p:sp>
      <p:sp>
        <p:nvSpPr>
          <p:cNvPr id="14" name="Shape 7">
            <a:extLst>
              <a:ext uri="{FF2B5EF4-FFF2-40B4-BE49-F238E27FC236}">
                <a16:creationId xmlns:a16="http://schemas.microsoft.com/office/drawing/2014/main" id="{DDAF88A3-1265-F9F2-CBC1-5852B69F87F0}"/>
              </a:ext>
            </a:extLst>
          </p:cNvPr>
          <p:cNvSpPr/>
          <p:nvPr/>
        </p:nvSpPr>
        <p:spPr>
          <a:xfrm>
            <a:off x="164592" y="3072384"/>
            <a:ext cx="2651760" cy="548640"/>
          </a:xfrm>
          <a:prstGeom prst="rect">
            <a:avLst/>
          </a:prstGeom>
          <a:solidFill>
            <a:srgbClr val="0B2450"/>
          </a:solidFill>
          <a:ln w="10160">
            <a:solidFill>
              <a:srgbClr val="14B8A6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5" name="Text 8">
            <a:extLst>
              <a:ext uri="{FF2B5EF4-FFF2-40B4-BE49-F238E27FC236}">
                <a16:creationId xmlns:a16="http://schemas.microsoft.com/office/drawing/2014/main" id="{168ED1F8-9824-23D3-C072-3DCCD5B87A09}"/>
              </a:ext>
            </a:extLst>
          </p:cNvPr>
          <p:cNvSpPr/>
          <p:nvPr/>
        </p:nvSpPr>
        <p:spPr>
          <a:xfrm>
            <a:off x="256032" y="3108960"/>
            <a:ext cx="1005840" cy="47548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000" b="1" dirty="0">
                <a:solidFill>
                  <a:srgbClr val="14B8A6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0.83</a:t>
            </a:r>
            <a:endParaRPr lang="en-US" sz="2000" dirty="0"/>
          </a:p>
        </p:txBody>
      </p:sp>
      <p:sp>
        <p:nvSpPr>
          <p:cNvPr id="16" name="Text 9">
            <a:extLst>
              <a:ext uri="{FF2B5EF4-FFF2-40B4-BE49-F238E27FC236}">
                <a16:creationId xmlns:a16="http://schemas.microsoft.com/office/drawing/2014/main" id="{4B2ABF52-77EA-ED28-C370-A1D10E6294D0}"/>
              </a:ext>
            </a:extLst>
          </p:cNvPr>
          <p:cNvSpPr/>
          <p:nvPr/>
        </p:nvSpPr>
        <p:spPr>
          <a:xfrm>
            <a:off x="1234440" y="3108960"/>
            <a:ext cx="1508760" cy="47548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050" dirty="0">
                <a:solidFill>
                  <a:srgbClr val="CBD5E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F1-Score (Gap Prediction)</a:t>
            </a:r>
            <a:endParaRPr lang="en-US" sz="1050" dirty="0"/>
          </a:p>
        </p:txBody>
      </p:sp>
      <p:sp>
        <p:nvSpPr>
          <p:cNvPr id="17" name="Shape 10">
            <a:extLst>
              <a:ext uri="{FF2B5EF4-FFF2-40B4-BE49-F238E27FC236}">
                <a16:creationId xmlns:a16="http://schemas.microsoft.com/office/drawing/2014/main" id="{110D3D34-D567-792B-CC74-158A29AAF812}"/>
              </a:ext>
            </a:extLst>
          </p:cNvPr>
          <p:cNvSpPr/>
          <p:nvPr/>
        </p:nvSpPr>
        <p:spPr>
          <a:xfrm>
            <a:off x="164592" y="3721608"/>
            <a:ext cx="2651760" cy="548640"/>
          </a:xfrm>
          <a:prstGeom prst="rect">
            <a:avLst/>
          </a:prstGeom>
          <a:solidFill>
            <a:srgbClr val="132F62"/>
          </a:solidFill>
          <a:ln w="10160">
            <a:solidFill>
              <a:srgbClr val="14B8A6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8" name="Text 11">
            <a:extLst>
              <a:ext uri="{FF2B5EF4-FFF2-40B4-BE49-F238E27FC236}">
                <a16:creationId xmlns:a16="http://schemas.microsoft.com/office/drawing/2014/main" id="{D8C48A76-307B-B69C-E997-75EB07D78D06}"/>
              </a:ext>
            </a:extLst>
          </p:cNvPr>
          <p:cNvSpPr/>
          <p:nvPr/>
        </p:nvSpPr>
        <p:spPr>
          <a:xfrm>
            <a:off x="256032" y="3758184"/>
            <a:ext cx="1005840" cy="47548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000" b="1" dirty="0">
                <a:solidFill>
                  <a:srgbClr val="14B8A6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86%</a:t>
            </a:r>
            <a:endParaRPr lang="en-US" sz="2000" dirty="0"/>
          </a:p>
        </p:txBody>
      </p:sp>
      <p:sp>
        <p:nvSpPr>
          <p:cNvPr id="19" name="Text 12">
            <a:extLst>
              <a:ext uri="{FF2B5EF4-FFF2-40B4-BE49-F238E27FC236}">
                <a16:creationId xmlns:a16="http://schemas.microsoft.com/office/drawing/2014/main" id="{4FA273C9-F88A-2589-5126-206A08D488BA}"/>
              </a:ext>
            </a:extLst>
          </p:cNvPr>
          <p:cNvSpPr/>
          <p:nvPr/>
        </p:nvSpPr>
        <p:spPr>
          <a:xfrm>
            <a:off x="1234440" y="3758184"/>
            <a:ext cx="1508760" cy="47548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050" dirty="0">
                <a:solidFill>
                  <a:srgbClr val="CBD5E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Bloom's Classification</a:t>
            </a:r>
            <a:endParaRPr lang="en-US" sz="1050" dirty="0"/>
          </a:p>
        </p:txBody>
      </p:sp>
      <p:sp>
        <p:nvSpPr>
          <p:cNvPr id="20" name="Shape 13">
            <a:extLst>
              <a:ext uri="{FF2B5EF4-FFF2-40B4-BE49-F238E27FC236}">
                <a16:creationId xmlns:a16="http://schemas.microsoft.com/office/drawing/2014/main" id="{C6D1820F-0E50-91E4-8CED-4A80DCAE5938}"/>
              </a:ext>
            </a:extLst>
          </p:cNvPr>
          <p:cNvSpPr/>
          <p:nvPr/>
        </p:nvSpPr>
        <p:spPr>
          <a:xfrm>
            <a:off x="164592" y="4370832"/>
            <a:ext cx="2651760" cy="548640"/>
          </a:xfrm>
          <a:prstGeom prst="rect">
            <a:avLst/>
          </a:prstGeom>
          <a:solidFill>
            <a:srgbClr val="0B2450"/>
          </a:solidFill>
          <a:ln w="10160">
            <a:solidFill>
              <a:srgbClr val="14B8A6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1" name="Text 14">
            <a:extLst>
              <a:ext uri="{FF2B5EF4-FFF2-40B4-BE49-F238E27FC236}">
                <a16:creationId xmlns:a16="http://schemas.microsoft.com/office/drawing/2014/main" id="{9234668A-08D4-8B72-6585-14829A5EC71E}"/>
              </a:ext>
            </a:extLst>
          </p:cNvPr>
          <p:cNvSpPr/>
          <p:nvPr/>
        </p:nvSpPr>
        <p:spPr>
          <a:xfrm>
            <a:off x="256032" y="4407408"/>
            <a:ext cx="1005840" cy="47548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000" b="1" dirty="0">
                <a:solidFill>
                  <a:srgbClr val="14B8A6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14.4%</a:t>
            </a:r>
            <a:endParaRPr lang="en-US" sz="2000" dirty="0"/>
          </a:p>
        </p:txBody>
      </p:sp>
      <p:sp>
        <p:nvSpPr>
          <p:cNvPr id="22" name="Text 15">
            <a:extLst>
              <a:ext uri="{FF2B5EF4-FFF2-40B4-BE49-F238E27FC236}">
                <a16:creationId xmlns:a16="http://schemas.microsoft.com/office/drawing/2014/main" id="{7F593FBF-CDCB-BF9A-ACE7-D0C3C2919325}"/>
              </a:ext>
            </a:extLst>
          </p:cNvPr>
          <p:cNvSpPr/>
          <p:nvPr/>
        </p:nvSpPr>
        <p:spPr>
          <a:xfrm>
            <a:off x="1234440" y="4407408"/>
            <a:ext cx="1508760" cy="47548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050" dirty="0">
                <a:solidFill>
                  <a:srgbClr val="CBD5E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Learning Outcome Gain</a:t>
            </a:r>
            <a:endParaRPr lang="en-US" sz="1050" dirty="0"/>
          </a:p>
        </p:txBody>
      </p:sp>
      <p:sp>
        <p:nvSpPr>
          <p:cNvPr id="23" name="Text 16">
            <a:extLst>
              <a:ext uri="{FF2B5EF4-FFF2-40B4-BE49-F238E27FC236}">
                <a16:creationId xmlns:a16="http://schemas.microsoft.com/office/drawing/2014/main" id="{39812BAB-9964-381B-7116-AA3E29D57AED}"/>
              </a:ext>
            </a:extLst>
          </p:cNvPr>
          <p:cNvSpPr/>
          <p:nvPr/>
        </p:nvSpPr>
        <p:spPr>
          <a:xfrm>
            <a:off x="3291840" y="164592"/>
            <a:ext cx="566928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600" b="1" dirty="0">
                <a:solidFill>
                  <a:srgbClr val="0F2D5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Performance Benchmarks</a:t>
            </a:r>
            <a:endParaRPr lang="en-US" sz="1600" dirty="0"/>
          </a:p>
        </p:txBody>
      </p:sp>
      <p:graphicFrame>
        <p:nvGraphicFramePr>
          <p:cNvPr id="24" name="Chart 0">
            <a:extLst>
              <a:ext uri="{FF2B5EF4-FFF2-40B4-BE49-F238E27FC236}">
                <a16:creationId xmlns:a16="http://schemas.microsoft.com/office/drawing/2014/main" id="{4F0FA50F-079A-BD59-64BB-6806033582FD}"/>
              </a:ext>
            </a:extLst>
          </p:cNvPr>
          <p:cNvGraphicFramePr/>
          <p:nvPr/>
        </p:nvGraphicFramePr>
        <p:xfrm>
          <a:off x="3246120" y="548640"/>
          <a:ext cx="5715000" cy="2286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5" name="Text 17">
            <a:extLst>
              <a:ext uri="{FF2B5EF4-FFF2-40B4-BE49-F238E27FC236}">
                <a16:creationId xmlns:a16="http://schemas.microsoft.com/office/drawing/2014/main" id="{A1F2510B-E999-F5FD-584B-C7C061862C60}"/>
              </a:ext>
            </a:extLst>
          </p:cNvPr>
          <p:cNvSpPr/>
          <p:nvPr/>
        </p:nvSpPr>
        <p:spPr>
          <a:xfrm>
            <a:off x="3291840" y="2926080"/>
            <a:ext cx="5669280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300" b="1" dirty="0">
                <a:solidFill>
                  <a:srgbClr val="0F2D5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Teacher Feedback (Likert 1–5) – Mr. Kaveen </a:t>
            </a:r>
            <a:r>
              <a:rPr lang="en-US" sz="1300" b="1" dirty="0" err="1">
                <a:solidFill>
                  <a:srgbClr val="0F2D5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Abeshinhe</a:t>
            </a:r>
            <a:endParaRPr lang="en-US" sz="1300" dirty="0"/>
          </a:p>
        </p:txBody>
      </p:sp>
      <p:sp>
        <p:nvSpPr>
          <p:cNvPr id="26" name="Shape 18">
            <a:extLst>
              <a:ext uri="{FF2B5EF4-FFF2-40B4-BE49-F238E27FC236}">
                <a16:creationId xmlns:a16="http://schemas.microsoft.com/office/drawing/2014/main" id="{6ED1F9BD-06A6-7323-9A18-F6D955AEB20F}"/>
              </a:ext>
            </a:extLst>
          </p:cNvPr>
          <p:cNvSpPr/>
          <p:nvPr/>
        </p:nvSpPr>
        <p:spPr>
          <a:xfrm>
            <a:off x="3291840" y="3291840"/>
            <a:ext cx="1783080" cy="804672"/>
          </a:xfrm>
          <a:prstGeom prst="rect">
            <a:avLst/>
          </a:prstGeom>
          <a:solidFill>
            <a:srgbClr val="FFFFFF"/>
          </a:solidFill>
          <a:ln/>
          <a:effectLst>
            <a:outerShdw blurRad="76200" dist="25400" dir="8100000" algn="bl" rotWithShape="0">
              <a:srgbClr val="000000">
                <a:alpha val="10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7" name="Shape 19">
            <a:extLst>
              <a:ext uri="{FF2B5EF4-FFF2-40B4-BE49-F238E27FC236}">
                <a16:creationId xmlns:a16="http://schemas.microsoft.com/office/drawing/2014/main" id="{7CD22441-BD5A-A2CC-71C0-0BB720840564}"/>
              </a:ext>
            </a:extLst>
          </p:cNvPr>
          <p:cNvSpPr/>
          <p:nvPr/>
        </p:nvSpPr>
        <p:spPr>
          <a:xfrm>
            <a:off x="3291840" y="3291840"/>
            <a:ext cx="1783080" cy="128016"/>
          </a:xfrm>
          <a:prstGeom prst="rect">
            <a:avLst/>
          </a:prstGeom>
          <a:solidFill>
            <a:srgbClr val="0D9488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8" name="Text 20">
            <a:extLst>
              <a:ext uri="{FF2B5EF4-FFF2-40B4-BE49-F238E27FC236}">
                <a16:creationId xmlns:a16="http://schemas.microsoft.com/office/drawing/2014/main" id="{1EA2F03E-F6AC-D20A-C63F-65A683F26E33}"/>
              </a:ext>
            </a:extLst>
          </p:cNvPr>
          <p:cNvSpPr/>
          <p:nvPr/>
        </p:nvSpPr>
        <p:spPr>
          <a:xfrm>
            <a:off x="3337560" y="3429000"/>
            <a:ext cx="169164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2200" b="1" dirty="0">
                <a:solidFill>
                  <a:srgbClr val="0D948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4.5/5.0</a:t>
            </a:r>
            <a:endParaRPr lang="en-US" sz="2200" dirty="0"/>
          </a:p>
        </p:txBody>
      </p:sp>
      <p:sp>
        <p:nvSpPr>
          <p:cNvPr id="29" name="Text 21">
            <a:extLst>
              <a:ext uri="{FF2B5EF4-FFF2-40B4-BE49-F238E27FC236}">
                <a16:creationId xmlns:a16="http://schemas.microsoft.com/office/drawing/2014/main" id="{9B2FB123-E89B-8364-45CD-462B13305846}"/>
              </a:ext>
            </a:extLst>
          </p:cNvPr>
          <p:cNvSpPr/>
          <p:nvPr/>
        </p:nvSpPr>
        <p:spPr>
          <a:xfrm>
            <a:off x="3337560" y="3794760"/>
            <a:ext cx="169164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950" dirty="0">
                <a:solidFill>
                  <a:srgbClr val="64748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Language Clarity</a:t>
            </a:r>
            <a:endParaRPr lang="en-US" sz="950" dirty="0"/>
          </a:p>
        </p:txBody>
      </p:sp>
      <p:sp>
        <p:nvSpPr>
          <p:cNvPr id="30" name="Shape 22">
            <a:extLst>
              <a:ext uri="{FF2B5EF4-FFF2-40B4-BE49-F238E27FC236}">
                <a16:creationId xmlns:a16="http://schemas.microsoft.com/office/drawing/2014/main" id="{58A193DC-B99A-9325-6BA9-DDD230DBE806}"/>
              </a:ext>
            </a:extLst>
          </p:cNvPr>
          <p:cNvSpPr/>
          <p:nvPr/>
        </p:nvSpPr>
        <p:spPr>
          <a:xfrm>
            <a:off x="5212080" y="3291840"/>
            <a:ext cx="1783080" cy="804672"/>
          </a:xfrm>
          <a:prstGeom prst="rect">
            <a:avLst/>
          </a:prstGeom>
          <a:solidFill>
            <a:srgbClr val="FFFFFF"/>
          </a:solidFill>
          <a:ln/>
          <a:effectLst>
            <a:outerShdw blurRad="76200" dist="25400" dir="8100000" algn="bl" rotWithShape="0">
              <a:srgbClr val="000000">
                <a:alpha val="10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31" name="Shape 23">
            <a:extLst>
              <a:ext uri="{FF2B5EF4-FFF2-40B4-BE49-F238E27FC236}">
                <a16:creationId xmlns:a16="http://schemas.microsoft.com/office/drawing/2014/main" id="{4DBBE1AE-13C0-E986-2569-3DF91F1ADDDD}"/>
              </a:ext>
            </a:extLst>
          </p:cNvPr>
          <p:cNvSpPr/>
          <p:nvPr/>
        </p:nvSpPr>
        <p:spPr>
          <a:xfrm>
            <a:off x="5212080" y="3291840"/>
            <a:ext cx="1783080" cy="128016"/>
          </a:xfrm>
          <a:prstGeom prst="rect">
            <a:avLst/>
          </a:prstGeom>
          <a:solidFill>
            <a:srgbClr val="14B8A6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2" name="Text 24">
            <a:extLst>
              <a:ext uri="{FF2B5EF4-FFF2-40B4-BE49-F238E27FC236}">
                <a16:creationId xmlns:a16="http://schemas.microsoft.com/office/drawing/2014/main" id="{A7F92CBD-070E-F47E-CB7C-B7C5B938F2E0}"/>
              </a:ext>
            </a:extLst>
          </p:cNvPr>
          <p:cNvSpPr/>
          <p:nvPr/>
        </p:nvSpPr>
        <p:spPr>
          <a:xfrm>
            <a:off x="5257800" y="3429000"/>
            <a:ext cx="169164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2200" b="1" dirty="0">
                <a:solidFill>
                  <a:srgbClr val="14B8A6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4.2/5.0</a:t>
            </a:r>
            <a:endParaRPr lang="en-US" sz="2200" dirty="0"/>
          </a:p>
        </p:txBody>
      </p:sp>
      <p:sp>
        <p:nvSpPr>
          <p:cNvPr id="33" name="Text 25">
            <a:extLst>
              <a:ext uri="{FF2B5EF4-FFF2-40B4-BE49-F238E27FC236}">
                <a16:creationId xmlns:a16="http://schemas.microsoft.com/office/drawing/2014/main" id="{C1B9F85E-FD95-583F-8695-498FD6E6F414}"/>
              </a:ext>
            </a:extLst>
          </p:cNvPr>
          <p:cNvSpPr/>
          <p:nvPr/>
        </p:nvSpPr>
        <p:spPr>
          <a:xfrm>
            <a:off x="5257800" y="3794760"/>
            <a:ext cx="169164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950" dirty="0">
                <a:solidFill>
                  <a:srgbClr val="64748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Relevance</a:t>
            </a:r>
            <a:endParaRPr lang="en-US" sz="950" dirty="0"/>
          </a:p>
        </p:txBody>
      </p:sp>
      <p:sp>
        <p:nvSpPr>
          <p:cNvPr id="34" name="Shape 26">
            <a:extLst>
              <a:ext uri="{FF2B5EF4-FFF2-40B4-BE49-F238E27FC236}">
                <a16:creationId xmlns:a16="http://schemas.microsoft.com/office/drawing/2014/main" id="{FDBA0854-2847-2C97-D96E-073658015A7C}"/>
              </a:ext>
            </a:extLst>
          </p:cNvPr>
          <p:cNvSpPr/>
          <p:nvPr/>
        </p:nvSpPr>
        <p:spPr>
          <a:xfrm>
            <a:off x="7132320" y="3291840"/>
            <a:ext cx="1783080" cy="804672"/>
          </a:xfrm>
          <a:prstGeom prst="rect">
            <a:avLst/>
          </a:prstGeom>
          <a:solidFill>
            <a:srgbClr val="FFFFFF"/>
          </a:solidFill>
          <a:ln/>
          <a:effectLst>
            <a:outerShdw blurRad="76200" dist="25400" dir="8100000" algn="bl" rotWithShape="0">
              <a:srgbClr val="000000">
                <a:alpha val="10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35" name="Shape 27">
            <a:extLst>
              <a:ext uri="{FF2B5EF4-FFF2-40B4-BE49-F238E27FC236}">
                <a16:creationId xmlns:a16="http://schemas.microsoft.com/office/drawing/2014/main" id="{1AD768FA-CD45-14E5-295F-31F60F520A9D}"/>
              </a:ext>
            </a:extLst>
          </p:cNvPr>
          <p:cNvSpPr/>
          <p:nvPr/>
        </p:nvSpPr>
        <p:spPr>
          <a:xfrm>
            <a:off x="7132320" y="3291840"/>
            <a:ext cx="1783080" cy="128016"/>
          </a:xfrm>
          <a:prstGeom prst="rect">
            <a:avLst/>
          </a:prstGeom>
          <a:solidFill>
            <a:srgbClr val="5EEAD4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6" name="Text 28">
            <a:extLst>
              <a:ext uri="{FF2B5EF4-FFF2-40B4-BE49-F238E27FC236}">
                <a16:creationId xmlns:a16="http://schemas.microsoft.com/office/drawing/2014/main" id="{5D205544-52AA-211B-F501-BCE123CCC8CE}"/>
              </a:ext>
            </a:extLst>
          </p:cNvPr>
          <p:cNvSpPr/>
          <p:nvPr/>
        </p:nvSpPr>
        <p:spPr>
          <a:xfrm>
            <a:off x="7178040" y="3429000"/>
            <a:ext cx="169164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2200" b="1" dirty="0">
                <a:solidFill>
                  <a:srgbClr val="5EEAD4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3.9/5.0</a:t>
            </a:r>
            <a:endParaRPr lang="en-US" sz="2200" dirty="0"/>
          </a:p>
        </p:txBody>
      </p:sp>
      <p:sp>
        <p:nvSpPr>
          <p:cNvPr id="37" name="Text 29">
            <a:extLst>
              <a:ext uri="{FF2B5EF4-FFF2-40B4-BE49-F238E27FC236}">
                <a16:creationId xmlns:a16="http://schemas.microsoft.com/office/drawing/2014/main" id="{E12249EA-4FE2-527C-9296-7D843EB927EB}"/>
              </a:ext>
            </a:extLst>
          </p:cNvPr>
          <p:cNvSpPr/>
          <p:nvPr/>
        </p:nvSpPr>
        <p:spPr>
          <a:xfrm>
            <a:off x="7178040" y="3794760"/>
            <a:ext cx="169164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950" dirty="0">
                <a:solidFill>
                  <a:srgbClr val="64748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Constructiveness</a:t>
            </a:r>
            <a:endParaRPr lang="en-US" sz="950" dirty="0"/>
          </a:p>
        </p:txBody>
      </p:sp>
      <p:sp>
        <p:nvSpPr>
          <p:cNvPr id="38" name="Shape 30">
            <a:extLst>
              <a:ext uri="{FF2B5EF4-FFF2-40B4-BE49-F238E27FC236}">
                <a16:creationId xmlns:a16="http://schemas.microsoft.com/office/drawing/2014/main" id="{6293DC74-4F57-B5F5-EA63-93ECE0E5D51A}"/>
              </a:ext>
            </a:extLst>
          </p:cNvPr>
          <p:cNvSpPr/>
          <p:nvPr/>
        </p:nvSpPr>
        <p:spPr>
          <a:xfrm>
            <a:off x="8915400" y="3291840"/>
            <a:ext cx="0" cy="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9" name="Shape 31">
            <a:extLst>
              <a:ext uri="{FF2B5EF4-FFF2-40B4-BE49-F238E27FC236}">
                <a16:creationId xmlns:a16="http://schemas.microsoft.com/office/drawing/2014/main" id="{1E81A1F8-9237-6714-C1C9-8D5277C06267}"/>
              </a:ext>
            </a:extLst>
          </p:cNvPr>
          <p:cNvSpPr/>
          <p:nvPr/>
        </p:nvSpPr>
        <p:spPr>
          <a:xfrm>
            <a:off x="8961120" y="3291840"/>
            <a:ext cx="0" cy="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40" name="Shape 32">
            <a:extLst>
              <a:ext uri="{FF2B5EF4-FFF2-40B4-BE49-F238E27FC236}">
                <a16:creationId xmlns:a16="http://schemas.microsoft.com/office/drawing/2014/main" id="{0D3A3763-25C9-8F24-0659-A0E97A119C2E}"/>
              </a:ext>
            </a:extLst>
          </p:cNvPr>
          <p:cNvSpPr/>
          <p:nvPr/>
        </p:nvSpPr>
        <p:spPr>
          <a:xfrm>
            <a:off x="8961120" y="3246120"/>
            <a:ext cx="0" cy="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41" name="Shape 33">
            <a:extLst>
              <a:ext uri="{FF2B5EF4-FFF2-40B4-BE49-F238E27FC236}">
                <a16:creationId xmlns:a16="http://schemas.microsoft.com/office/drawing/2014/main" id="{552A9373-C0E6-8D6D-D988-65E1FF2A9B81}"/>
              </a:ext>
            </a:extLst>
          </p:cNvPr>
          <p:cNvSpPr/>
          <p:nvPr/>
        </p:nvSpPr>
        <p:spPr>
          <a:xfrm>
            <a:off x="3291840" y="4169664"/>
            <a:ext cx="5687568" cy="804672"/>
          </a:xfrm>
          <a:prstGeom prst="rect">
            <a:avLst/>
          </a:prstGeom>
          <a:solidFill>
            <a:srgbClr val="CCFBF1"/>
          </a:solidFill>
          <a:ln w="19050">
            <a:solidFill>
              <a:srgbClr val="0D9488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2" name="Text 34">
            <a:extLst>
              <a:ext uri="{FF2B5EF4-FFF2-40B4-BE49-F238E27FC236}">
                <a16:creationId xmlns:a16="http://schemas.microsoft.com/office/drawing/2014/main" id="{173F3388-14F6-1797-22E4-D7C43D26DB5E}"/>
              </a:ext>
            </a:extLst>
          </p:cNvPr>
          <p:cNvSpPr/>
          <p:nvPr/>
        </p:nvSpPr>
        <p:spPr>
          <a:xfrm>
            <a:off x="3429000" y="4206240"/>
            <a:ext cx="5413248" cy="69494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800" b="1" dirty="0">
                <a:solidFill>
                  <a:srgbClr val="0D948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72%</a:t>
            </a:r>
            <a:r>
              <a:rPr lang="en-US" sz="1100" dirty="0">
                <a:solidFill>
                  <a:srgbClr val="33415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 of students following reteaching recommendations progressed from </a:t>
            </a:r>
            <a:r>
              <a:rPr lang="en-US" sz="1100" b="1" dirty="0">
                <a:solidFill>
                  <a:srgbClr val="0F2D5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'Needs Improvement'</a:t>
            </a:r>
            <a:r>
              <a:rPr lang="en-US" sz="1100" dirty="0">
                <a:solidFill>
                  <a:srgbClr val="33415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→ </a:t>
            </a:r>
            <a:r>
              <a:rPr lang="en-US" sz="1100" b="1" dirty="0">
                <a:solidFill>
                  <a:srgbClr val="0D948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'Proficient'</a:t>
            </a:r>
            <a:r>
              <a:rPr lang="en-US" sz="1000" i="1" dirty="0">
                <a:solidFill>
                  <a:srgbClr val="64748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 |  t(118) = 3.42,  p &lt; 0.001,  Cohen's d = 0.63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5554511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0">
            <a:extLst>
              <a:ext uri="{FF2B5EF4-FFF2-40B4-BE49-F238E27FC236}">
                <a16:creationId xmlns:a16="http://schemas.microsoft.com/office/drawing/2014/main" id="{A5D6D4C1-BB18-234D-602A-9123AEE1329A}"/>
              </a:ext>
            </a:extLst>
          </p:cNvPr>
          <p:cNvSpPr/>
          <p:nvPr/>
        </p:nvSpPr>
        <p:spPr>
          <a:xfrm>
            <a:off x="0" y="0"/>
            <a:ext cx="9144000" cy="658368"/>
          </a:xfrm>
          <a:prstGeom prst="rect">
            <a:avLst/>
          </a:prstGeom>
          <a:solidFill>
            <a:srgbClr val="0F2D5E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4" name="Text 1">
            <a:extLst>
              <a:ext uri="{FF2B5EF4-FFF2-40B4-BE49-F238E27FC236}">
                <a16:creationId xmlns:a16="http://schemas.microsoft.com/office/drawing/2014/main" id="{48C7A649-E04C-286B-9186-8E5D88070565}"/>
              </a:ext>
            </a:extLst>
          </p:cNvPr>
          <p:cNvSpPr/>
          <p:nvPr/>
        </p:nvSpPr>
        <p:spPr>
          <a:xfrm>
            <a:off x="320040" y="45720"/>
            <a:ext cx="8503920" cy="56692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0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Limitations of the System  &amp;  Future Improvements</a:t>
            </a:r>
            <a:endParaRPr lang="en-US" sz="2000" dirty="0"/>
          </a:p>
        </p:txBody>
      </p:sp>
      <p:sp>
        <p:nvSpPr>
          <p:cNvPr id="5" name="Shape 2">
            <a:extLst>
              <a:ext uri="{FF2B5EF4-FFF2-40B4-BE49-F238E27FC236}">
                <a16:creationId xmlns:a16="http://schemas.microsoft.com/office/drawing/2014/main" id="{7126F4AD-525E-1AF2-25E8-74A651C97FDA}"/>
              </a:ext>
            </a:extLst>
          </p:cNvPr>
          <p:cNvSpPr/>
          <p:nvPr/>
        </p:nvSpPr>
        <p:spPr>
          <a:xfrm>
            <a:off x="256032" y="804672"/>
            <a:ext cx="4096512" cy="402336"/>
          </a:xfrm>
          <a:prstGeom prst="rect">
            <a:avLst/>
          </a:prstGeom>
          <a:solidFill>
            <a:srgbClr val="DC2626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6" name="Text 3">
            <a:extLst>
              <a:ext uri="{FF2B5EF4-FFF2-40B4-BE49-F238E27FC236}">
                <a16:creationId xmlns:a16="http://schemas.microsoft.com/office/drawing/2014/main" id="{508A22F1-E1CF-9880-2ED3-EA118122044F}"/>
              </a:ext>
            </a:extLst>
          </p:cNvPr>
          <p:cNvSpPr/>
          <p:nvPr/>
        </p:nvSpPr>
        <p:spPr>
          <a:xfrm>
            <a:off x="256032" y="804672"/>
            <a:ext cx="4096512" cy="40233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4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Limitations</a:t>
            </a:r>
            <a:endParaRPr lang="en-US" sz="1400" dirty="0"/>
          </a:p>
        </p:txBody>
      </p:sp>
      <p:sp>
        <p:nvSpPr>
          <p:cNvPr id="7" name="Shape 4">
            <a:extLst>
              <a:ext uri="{FF2B5EF4-FFF2-40B4-BE49-F238E27FC236}">
                <a16:creationId xmlns:a16="http://schemas.microsoft.com/office/drawing/2014/main" id="{180F80F4-7DBE-ECF7-F495-88BE65FD4A49}"/>
              </a:ext>
            </a:extLst>
          </p:cNvPr>
          <p:cNvSpPr/>
          <p:nvPr/>
        </p:nvSpPr>
        <p:spPr>
          <a:xfrm>
            <a:off x="256032" y="1298448"/>
            <a:ext cx="4096512" cy="804672"/>
          </a:xfrm>
          <a:prstGeom prst="rect">
            <a:avLst/>
          </a:prstGeom>
          <a:solidFill>
            <a:srgbClr val="FFFFFF"/>
          </a:solidFill>
          <a:ln/>
          <a:effectLst>
            <a:outerShdw blurRad="63500" dist="25400" dir="8100000" algn="bl" rotWithShape="0">
              <a:srgbClr val="000000">
                <a:alpha val="9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8" name="Shape 5">
            <a:extLst>
              <a:ext uri="{FF2B5EF4-FFF2-40B4-BE49-F238E27FC236}">
                <a16:creationId xmlns:a16="http://schemas.microsoft.com/office/drawing/2014/main" id="{E8B38C86-F6D6-9816-D398-443DBCFF14B5}"/>
              </a:ext>
            </a:extLst>
          </p:cNvPr>
          <p:cNvSpPr/>
          <p:nvPr/>
        </p:nvSpPr>
        <p:spPr>
          <a:xfrm>
            <a:off x="256032" y="1298448"/>
            <a:ext cx="54864" cy="804672"/>
          </a:xfrm>
          <a:prstGeom prst="rect">
            <a:avLst/>
          </a:prstGeom>
          <a:solidFill>
            <a:srgbClr val="DC2626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9" name="Image 0" descr="preencoded.png">
            <a:extLst>
              <a:ext uri="{FF2B5EF4-FFF2-40B4-BE49-F238E27FC236}">
                <a16:creationId xmlns:a16="http://schemas.microsoft.com/office/drawing/2014/main" id="{A47898BA-EF82-902B-2AC1-058FC6B4BE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048" y="1481328"/>
            <a:ext cx="347472" cy="347472"/>
          </a:xfrm>
          <a:prstGeom prst="rect">
            <a:avLst/>
          </a:prstGeom>
        </p:spPr>
      </p:pic>
      <p:sp>
        <p:nvSpPr>
          <p:cNvPr id="10" name="Text 6">
            <a:extLst>
              <a:ext uri="{FF2B5EF4-FFF2-40B4-BE49-F238E27FC236}">
                <a16:creationId xmlns:a16="http://schemas.microsoft.com/office/drawing/2014/main" id="{94263E4E-96CE-1C11-6D2B-A16993CA9306}"/>
              </a:ext>
            </a:extLst>
          </p:cNvPr>
          <p:cNvSpPr/>
          <p:nvPr/>
        </p:nvSpPr>
        <p:spPr>
          <a:xfrm>
            <a:off x="804672" y="1362456"/>
            <a:ext cx="34290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200" b="1" dirty="0">
                <a:solidFill>
                  <a:srgbClr val="DC2626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OCR Accuracy</a:t>
            </a:r>
            <a:endParaRPr lang="en-US" sz="1200" dirty="0"/>
          </a:p>
        </p:txBody>
      </p:sp>
      <p:sp>
        <p:nvSpPr>
          <p:cNvPr id="11" name="Text 7">
            <a:extLst>
              <a:ext uri="{FF2B5EF4-FFF2-40B4-BE49-F238E27FC236}">
                <a16:creationId xmlns:a16="http://schemas.microsoft.com/office/drawing/2014/main" id="{DDDFD195-7114-A7E8-64BB-BFECB5BDF966}"/>
              </a:ext>
            </a:extLst>
          </p:cNvPr>
          <p:cNvSpPr/>
          <p:nvPr/>
        </p:nvSpPr>
        <p:spPr>
          <a:xfrm>
            <a:off x="804672" y="1618488"/>
            <a:ext cx="3429000" cy="4114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000" dirty="0">
                <a:solidFill>
                  <a:srgbClr val="47556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5–10% of answer sheets with highly inconsistent handwriting require manual review</a:t>
            </a:r>
            <a:endParaRPr lang="en-US" sz="1000" dirty="0"/>
          </a:p>
        </p:txBody>
      </p:sp>
      <p:sp>
        <p:nvSpPr>
          <p:cNvPr id="12" name="Shape 8">
            <a:extLst>
              <a:ext uri="{FF2B5EF4-FFF2-40B4-BE49-F238E27FC236}">
                <a16:creationId xmlns:a16="http://schemas.microsoft.com/office/drawing/2014/main" id="{8DBD84A1-B9A5-0C83-CDAC-C2944EA3DFCD}"/>
              </a:ext>
            </a:extLst>
          </p:cNvPr>
          <p:cNvSpPr/>
          <p:nvPr/>
        </p:nvSpPr>
        <p:spPr>
          <a:xfrm>
            <a:off x="256032" y="2203704"/>
            <a:ext cx="4096512" cy="804672"/>
          </a:xfrm>
          <a:prstGeom prst="rect">
            <a:avLst/>
          </a:prstGeom>
          <a:solidFill>
            <a:srgbClr val="FFFFFF"/>
          </a:solidFill>
          <a:ln/>
          <a:effectLst>
            <a:outerShdw blurRad="63500" dist="25400" dir="8100000" algn="bl" rotWithShape="0">
              <a:srgbClr val="000000">
                <a:alpha val="9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3" name="Shape 9">
            <a:extLst>
              <a:ext uri="{FF2B5EF4-FFF2-40B4-BE49-F238E27FC236}">
                <a16:creationId xmlns:a16="http://schemas.microsoft.com/office/drawing/2014/main" id="{4C8C9E91-4DAE-59FE-40F0-6EDCE6C15611}"/>
              </a:ext>
            </a:extLst>
          </p:cNvPr>
          <p:cNvSpPr/>
          <p:nvPr/>
        </p:nvSpPr>
        <p:spPr>
          <a:xfrm>
            <a:off x="256032" y="2203704"/>
            <a:ext cx="54864" cy="804672"/>
          </a:xfrm>
          <a:prstGeom prst="rect">
            <a:avLst/>
          </a:prstGeom>
          <a:solidFill>
            <a:srgbClr val="DC2626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14" name="Image 1" descr="preencoded.png">
            <a:extLst>
              <a:ext uri="{FF2B5EF4-FFF2-40B4-BE49-F238E27FC236}">
                <a16:creationId xmlns:a16="http://schemas.microsoft.com/office/drawing/2014/main" id="{D32B5001-3A08-46D0-0561-F417DAE39D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048" y="2386584"/>
            <a:ext cx="347472" cy="347472"/>
          </a:xfrm>
          <a:prstGeom prst="rect">
            <a:avLst/>
          </a:prstGeom>
        </p:spPr>
      </p:pic>
      <p:sp>
        <p:nvSpPr>
          <p:cNvPr id="15" name="Text 10">
            <a:extLst>
              <a:ext uri="{FF2B5EF4-FFF2-40B4-BE49-F238E27FC236}">
                <a16:creationId xmlns:a16="http://schemas.microsoft.com/office/drawing/2014/main" id="{46684988-EA78-6AB5-F42B-1017140C4637}"/>
              </a:ext>
            </a:extLst>
          </p:cNvPr>
          <p:cNvSpPr/>
          <p:nvPr/>
        </p:nvSpPr>
        <p:spPr>
          <a:xfrm>
            <a:off x="804672" y="2267712"/>
            <a:ext cx="34290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200" b="1" dirty="0">
                <a:solidFill>
                  <a:srgbClr val="DC2626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Language Gap</a:t>
            </a:r>
            <a:endParaRPr lang="en-US" sz="1200" dirty="0"/>
          </a:p>
        </p:txBody>
      </p:sp>
      <p:sp>
        <p:nvSpPr>
          <p:cNvPr id="16" name="Text 11">
            <a:extLst>
              <a:ext uri="{FF2B5EF4-FFF2-40B4-BE49-F238E27FC236}">
                <a16:creationId xmlns:a16="http://schemas.microsoft.com/office/drawing/2014/main" id="{F2A791CF-9F1C-C1E8-5E09-0FA3F5915B4A}"/>
              </a:ext>
            </a:extLst>
          </p:cNvPr>
          <p:cNvSpPr/>
          <p:nvPr/>
        </p:nvSpPr>
        <p:spPr>
          <a:xfrm>
            <a:off x="804672" y="2523744"/>
            <a:ext cx="3429000" cy="4114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000" dirty="0">
                <a:solidFill>
                  <a:srgbClr val="47556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Limited quality Sinhala/Tamil learning resources in the recommendation database</a:t>
            </a:r>
            <a:endParaRPr lang="en-US" sz="1000" dirty="0"/>
          </a:p>
        </p:txBody>
      </p:sp>
      <p:sp>
        <p:nvSpPr>
          <p:cNvPr id="17" name="Shape 12">
            <a:extLst>
              <a:ext uri="{FF2B5EF4-FFF2-40B4-BE49-F238E27FC236}">
                <a16:creationId xmlns:a16="http://schemas.microsoft.com/office/drawing/2014/main" id="{2EF440D7-F3EC-51C7-0794-C0BF549F0064}"/>
              </a:ext>
            </a:extLst>
          </p:cNvPr>
          <p:cNvSpPr/>
          <p:nvPr/>
        </p:nvSpPr>
        <p:spPr>
          <a:xfrm>
            <a:off x="256032" y="3108960"/>
            <a:ext cx="4096512" cy="804672"/>
          </a:xfrm>
          <a:prstGeom prst="rect">
            <a:avLst/>
          </a:prstGeom>
          <a:solidFill>
            <a:srgbClr val="FFFFFF"/>
          </a:solidFill>
          <a:ln/>
          <a:effectLst>
            <a:outerShdw blurRad="63500" dist="25400" dir="8100000" algn="bl" rotWithShape="0">
              <a:srgbClr val="000000">
                <a:alpha val="9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8" name="Shape 13">
            <a:extLst>
              <a:ext uri="{FF2B5EF4-FFF2-40B4-BE49-F238E27FC236}">
                <a16:creationId xmlns:a16="http://schemas.microsoft.com/office/drawing/2014/main" id="{54F2B6B1-B7F3-A240-DCAE-3F220EFACB07}"/>
              </a:ext>
            </a:extLst>
          </p:cNvPr>
          <p:cNvSpPr/>
          <p:nvPr/>
        </p:nvSpPr>
        <p:spPr>
          <a:xfrm>
            <a:off x="256032" y="3108960"/>
            <a:ext cx="54864" cy="804672"/>
          </a:xfrm>
          <a:prstGeom prst="rect">
            <a:avLst/>
          </a:prstGeom>
          <a:solidFill>
            <a:srgbClr val="DC2626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19" name="Image 2" descr="preencoded.png">
            <a:extLst>
              <a:ext uri="{FF2B5EF4-FFF2-40B4-BE49-F238E27FC236}">
                <a16:creationId xmlns:a16="http://schemas.microsoft.com/office/drawing/2014/main" id="{47A5D61B-F82E-8A3E-9249-DB762E1FBD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048" y="3291840"/>
            <a:ext cx="347472" cy="347472"/>
          </a:xfrm>
          <a:prstGeom prst="rect">
            <a:avLst/>
          </a:prstGeom>
        </p:spPr>
      </p:pic>
      <p:sp>
        <p:nvSpPr>
          <p:cNvPr id="20" name="Text 14">
            <a:extLst>
              <a:ext uri="{FF2B5EF4-FFF2-40B4-BE49-F238E27FC236}">
                <a16:creationId xmlns:a16="http://schemas.microsoft.com/office/drawing/2014/main" id="{E2B9E367-0311-A361-E529-52E6560B16A6}"/>
              </a:ext>
            </a:extLst>
          </p:cNvPr>
          <p:cNvSpPr/>
          <p:nvPr/>
        </p:nvSpPr>
        <p:spPr>
          <a:xfrm>
            <a:off x="804672" y="3172968"/>
            <a:ext cx="34290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200" b="1" dirty="0">
                <a:solidFill>
                  <a:srgbClr val="DC2626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Connectivity Dependency</a:t>
            </a:r>
            <a:endParaRPr lang="en-US" sz="1200" dirty="0"/>
          </a:p>
        </p:txBody>
      </p:sp>
      <p:sp>
        <p:nvSpPr>
          <p:cNvPr id="21" name="Text 15">
            <a:extLst>
              <a:ext uri="{FF2B5EF4-FFF2-40B4-BE49-F238E27FC236}">
                <a16:creationId xmlns:a16="http://schemas.microsoft.com/office/drawing/2014/main" id="{8571DFA9-AA78-5313-0697-ED0DF6281BD0}"/>
              </a:ext>
            </a:extLst>
          </p:cNvPr>
          <p:cNvSpPr/>
          <p:nvPr/>
        </p:nvSpPr>
        <p:spPr>
          <a:xfrm>
            <a:off x="804672" y="3429000"/>
            <a:ext cx="3429000" cy="4114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000" dirty="0">
                <a:solidFill>
                  <a:srgbClr val="47556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Most core features require active internet; students in rural areas face reliability gaps</a:t>
            </a:r>
            <a:endParaRPr lang="en-US" sz="1000" dirty="0"/>
          </a:p>
        </p:txBody>
      </p:sp>
      <p:sp>
        <p:nvSpPr>
          <p:cNvPr id="22" name="Shape 16">
            <a:extLst>
              <a:ext uri="{FF2B5EF4-FFF2-40B4-BE49-F238E27FC236}">
                <a16:creationId xmlns:a16="http://schemas.microsoft.com/office/drawing/2014/main" id="{1D2A1E43-2E55-89C2-1857-7907640AC83F}"/>
              </a:ext>
            </a:extLst>
          </p:cNvPr>
          <p:cNvSpPr/>
          <p:nvPr/>
        </p:nvSpPr>
        <p:spPr>
          <a:xfrm>
            <a:off x="256032" y="4014216"/>
            <a:ext cx="4096512" cy="804672"/>
          </a:xfrm>
          <a:prstGeom prst="rect">
            <a:avLst/>
          </a:prstGeom>
          <a:solidFill>
            <a:srgbClr val="FFFFFF"/>
          </a:solidFill>
          <a:ln/>
          <a:effectLst>
            <a:outerShdw blurRad="63500" dist="25400" dir="8100000" algn="bl" rotWithShape="0">
              <a:srgbClr val="000000">
                <a:alpha val="9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3" name="Shape 17">
            <a:extLst>
              <a:ext uri="{FF2B5EF4-FFF2-40B4-BE49-F238E27FC236}">
                <a16:creationId xmlns:a16="http://schemas.microsoft.com/office/drawing/2014/main" id="{FE96DA17-05D8-A824-5E1A-A6EC219D4FBB}"/>
              </a:ext>
            </a:extLst>
          </p:cNvPr>
          <p:cNvSpPr/>
          <p:nvPr/>
        </p:nvSpPr>
        <p:spPr>
          <a:xfrm>
            <a:off x="256032" y="4014216"/>
            <a:ext cx="54864" cy="804672"/>
          </a:xfrm>
          <a:prstGeom prst="rect">
            <a:avLst/>
          </a:prstGeom>
          <a:solidFill>
            <a:srgbClr val="DC2626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24" name="Image 3" descr="preencoded.png">
            <a:extLst>
              <a:ext uri="{FF2B5EF4-FFF2-40B4-BE49-F238E27FC236}">
                <a16:creationId xmlns:a16="http://schemas.microsoft.com/office/drawing/2014/main" id="{CDE9B5A2-5229-020E-97E0-B15EADA0E2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4048" y="4197096"/>
            <a:ext cx="347472" cy="347472"/>
          </a:xfrm>
          <a:prstGeom prst="rect">
            <a:avLst/>
          </a:prstGeom>
        </p:spPr>
      </p:pic>
      <p:sp>
        <p:nvSpPr>
          <p:cNvPr id="25" name="Text 18">
            <a:extLst>
              <a:ext uri="{FF2B5EF4-FFF2-40B4-BE49-F238E27FC236}">
                <a16:creationId xmlns:a16="http://schemas.microsoft.com/office/drawing/2014/main" id="{8F75D829-41E6-5CEB-BB82-314C5F0FA4B2}"/>
              </a:ext>
            </a:extLst>
          </p:cNvPr>
          <p:cNvSpPr/>
          <p:nvPr/>
        </p:nvSpPr>
        <p:spPr>
          <a:xfrm>
            <a:off x="804672" y="4078224"/>
            <a:ext cx="34290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200" b="1" dirty="0">
                <a:solidFill>
                  <a:srgbClr val="DC2626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Pilot Scope</a:t>
            </a:r>
            <a:endParaRPr lang="en-US" sz="1200" dirty="0"/>
          </a:p>
        </p:txBody>
      </p:sp>
      <p:sp>
        <p:nvSpPr>
          <p:cNvPr id="26" name="Text 19">
            <a:extLst>
              <a:ext uri="{FF2B5EF4-FFF2-40B4-BE49-F238E27FC236}">
                <a16:creationId xmlns:a16="http://schemas.microsoft.com/office/drawing/2014/main" id="{178F18F6-FAE8-B6A7-F8EB-E53FBF46B95C}"/>
              </a:ext>
            </a:extLst>
          </p:cNvPr>
          <p:cNvSpPr/>
          <p:nvPr/>
        </p:nvSpPr>
        <p:spPr>
          <a:xfrm>
            <a:off x="804672" y="4334256"/>
            <a:ext cx="3429000" cy="4114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000" dirty="0">
                <a:solidFill>
                  <a:srgbClr val="47556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One term · 2 Western Province schools · 6 teachers — limits broader generalizability</a:t>
            </a:r>
            <a:endParaRPr lang="en-US" sz="1000" dirty="0"/>
          </a:p>
        </p:txBody>
      </p:sp>
      <p:sp>
        <p:nvSpPr>
          <p:cNvPr id="27" name="Shape 20">
            <a:extLst>
              <a:ext uri="{FF2B5EF4-FFF2-40B4-BE49-F238E27FC236}">
                <a16:creationId xmlns:a16="http://schemas.microsoft.com/office/drawing/2014/main" id="{0D1C990E-6C2E-2FF4-82CF-190E8FEAA86E}"/>
              </a:ext>
            </a:extLst>
          </p:cNvPr>
          <p:cNvSpPr/>
          <p:nvPr/>
        </p:nvSpPr>
        <p:spPr>
          <a:xfrm>
            <a:off x="4791456" y="804672"/>
            <a:ext cx="4096512" cy="402336"/>
          </a:xfrm>
          <a:prstGeom prst="rect">
            <a:avLst/>
          </a:prstGeom>
          <a:solidFill>
            <a:srgbClr val="0D9488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8" name="Text 21">
            <a:extLst>
              <a:ext uri="{FF2B5EF4-FFF2-40B4-BE49-F238E27FC236}">
                <a16:creationId xmlns:a16="http://schemas.microsoft.com/office/drawing/2014/main" id="{1A7D71A8-4C72-CCDB-4528-1D6AB737DFA7}"/>
              </a:ext>
            </a:extLst>
          </p:cNvPr>
          <p:cNvSpPr/>
          <p:nvPr/>
        </p:nvSpPr>
        <p:spPr>
          <a:xfrm>
            <a:off x="4791456" y="804672"/>
            <a:ext cx="4096512" cy="40233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4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Future Improvements</a:t>
            </a:r>
            <a:endParaRPr lang="en-US" sz="1400" dirty="0"/>
          </a:p>
        </p:txBody>
      </p:sp>
      <p:sp>
        <p:nvSpPr>
          <p:cNvPr id="29" name="Shape 22">
            <a:extLst>
              <a:ext uri="{FF2B5EF4-FFF2-40B4-BE49-F238E27FC236}">
                <a16:creationId xmlns:a16="http://schemas.microsoft.com/office/drawing/2014/main" id="{281AB0DD-6CC1-53E9-9A05-C0C91CF27E92}"/>
              </a:ext>
            </a:extLst>
          </p:cNvPr>
          <p:cNvSpPr/>
          <p:nvPr/>
        </p:nvSpPr>
        <p:spPr>
          <a:xfrm>
            <a:off x="4791456" y="1298448"/>
            <a:ext cx="4096512" cy="804672"/>
          </a:xfrm>
          <a:prstGeom prst="rect">
            <a:avLst/>
          </a:prstGeom>
          <a:solidFill>
            <a:srgbClr val="FFFFFF"/>
          </a:solidFill>
          <a:ln/>
          <a:effectLst>
            <a:outerShdw blurRad="63500" dist="25400" dir="8100000" algn="bl" rotWithShape="0">
              <a:srgbClr val="000000">
                <a:alpha val="9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30" name="Shape 23">
            <a:extLst>
              <a:ext uri="{FF2B5EF4-FFF2-40B4-BE49-F238E27FC236}">
                <a16:creationId xmlns:a16="http://schemas.microsoft.com/office/drawing/2014/main" id="{2099B24C-6C61-0ED0-16CA-803732D9323D}"/>
              </a:ext>
            </a:extLst>
          </p:cNvPr>
          <p:cNvSpPr/>
          <p:nvPr/>
        </p:nvSpPr>
        <p:spPr>
          <a:xfrm>
            <a:off x="4791456" y="1298448"/>
            <a:ext cx="54864" cy="804672"/>
          </a:xfrm>
          <a:prstGeom prst="rect">
            <a:avLst/>
          </a:prstGeom>
          <a:solidFill>
            <a:srgbClr val="0D9488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31" name="Image 4" descr="preencoded.png">
            <a:extLst>
              <a:ext uri="{FF2B5EF4-FFF2-40B4-BE49-F238E27FC236}">
                <a16:creationId xmlns:a16="http://schemas.microsoft.com/office/drawing/2014/main" id="{9167C1E7-50B0-901F-2F87-C4B0F7F702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19472" y="1481328"/>
            <a:ext cx="347472" cy="347472"/>
          </a:xfrm>
          <a:prstGeom prst="rect">
            <a:avLst/>
          </a:prstGeom>
        </p:spPr>
      </p:pic>
      <p:sp>
        <p:nvSpPr>
          <p:cNvPr id="32" name="Text 24">
            <a:extLst>
              <a:ext uri="{FF2B5EF4-FFF2-40B4-BE49-F238E27FC236}">
                <a16:creationId xmlns:a16="http://schemas.microsoft.com/office/drawing/2014/main" id="{1D92BAD1-2A15-8BE5-630D-A8FDB3D2E10C}"/>
              </a:ext>
            </a:extLst>
          </p:cNvPr>
          <p:cNvSpPr/>
          <p:nvPr/>
        </p:nvSpPr>
        <p:spPr>
          <a:xfrm>
            <a:off x="5340096" y="1362456"/>
            <a:ext cx="34290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200" b="1" dirty="0">
                <a:solidFill>
                  <a:srgbClr val="0D948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Multilingual Support</a:t>
            </a:r>
            <a:endParaRPr lang="en-US" sz="1200" dirty="0"/>
          </a:p>
        </p:txBody>
      </p:sp>
      <p:sp>
        <p:nvSpPr>
          <p:cNvPr id="33" name="Text 25">
            <a:extLst>
              <a:ext uri="{FF2B5EF4-FFF2-40B4-BE49-F238E27FC236}">
                <a16:creationId xmlns:a16="http://schemas.microsoft.com/office/drawing/2014/main" id="{EB7A607D-4543-D791-B597-E3E8B756D59F}"/>
              </a:ext>
            </a:extLst>
          </p:cNvPr>
          <p:cNvSpPr/>
          <p:nvPr/>
        </p:nvSpPr>
        <p:spPr>
          <a:xfrm>
            <a:off x="5340096" y="1618488"/>
            <a:ext cx="3429000" cy="4114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000" dirty="0">
                <a:solidFill>
                  <a:srgbClr val="47556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Extend OCR, NLP models, and resource database to Sinhala &amp; Tamil</a:t>
            </a:r>
            <a:endParaRPr lang="en-US" sz="1000" dirty="0"/>
          </a:p>
        </p:txBody>
      </p:sp>
      <p:sp>
        <p:nvSpPr>
          <p:cNvPr id="34" name="Shape 26">
            <a:extLst>
              <a:ext uri="{FF2B5EF4-FFF2-40B4-BE49-F238E27FC236}">
                <a16:creationId xmlns:a16="http://schemas.microsoft.com/office/drawing/2014/main" id="{E16C5DE1-9132-03D7-F4A1-B53EC4CBE8B9}"/>
              </a:ext>
            </a:extLst>
          </p:cNvPr>
          <p:cNvSpPr/>
          <p:nvPr/>
        </p:nvSpPr>
        <p:spPr>
          <a:xfrm>
            <a:off x="4791456" y="2203704"/>
            <a:ext cx="4096512" cy="804672"/>
          </a:xfrm>
          <a:prstGeom prst="rect">
            <a:avLst/>
          </a:prstGeom>
          <a:solidFill>
            <a:srgbClr val="FFFFFF"/>
          </a:solidFill>
          <a:ln/>
          <a:effectLst>
            <a:outerShdw blurRad="63500" dist="25400" dir="8100000" algn="bl" rotWithShape="0">
              <a:srgbClr val="000000">
                <a:alpha val="9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35" name="Shape 27">
            <a:extLst>
              <a:ext uri="{FF2B5EF4-FFF2-40B4-BE49-F238E27FC236}">
                <a16:creationId xmlns:a16="http://schemas.microsoft.com/office/drawing/2014/main" id="{1710F0AE-545F-5B95-C04C-EEAD2A0DE6B0}"/>
              </a:ext>
            </a:extLst>
          </p:cNvPr>
          <p:cNvSpPr/>
          <p:nvPr/>
        </p:nvSpPr>
        <p:spPr>
          <a:xfrm>
            <a:off x="4791456" y="2203704"/>
            <a:ext cx="54864" cy="804672"/>
          </a:xfrm>
          <a:prstGeom prst="rect">
            <a:avLst/>
          </a:prstGeom>
          <a:solidFill>
            <a:srgbClr val="0D9488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36" name="Image 5" descr="preencoded.png">
            <a:extLst>
              <a:ext uri="{FF2B5EF4-FFF2-40B4-BE49-F238E27FC236}">
                <a16:creationId xmlns:a16="http://schemas.microsoft.com/office/drawing/2014/main" id="{CD6FEA19-5753-FFE3-B945-9BB1FE498E0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19472" y="2386584"/>
            <a:ext cx="347472" cy="347472"/>
          </a:xfrm>
          <a:prstGeom prst="rect">
            <a:avLst/>
          </a:prstGeom>
        </p:spPr>
      </p:pic>
      <p:sp>
        <p:nvSpPr>
          <p:cNvPr id="37" name="Text 28">
            <a:extLst>
              <a:ext uri="{FF2B5EF4-FFF2-40B4-BE49-F238E27FC236}">
                <a16:creationId xmlns:a16="http://schemas.microsoft.com/office/drawing/2014/main" id="{909E22D7-C986-B128-F72C-81586C2E800F}"/>
              </a:ext>
            </a:extLst>
          </p:cNvPr>
          <p:cNvSpPr/>
          <p:nvPr/>
        </p:nvSpPr>
        <p:spPr>
          <a:xfrm>
            <a:off x="5340096" y="2267712"/>
            <a:ext cx="34290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200" b="1" dirty="0">
                <a:solidFill>
                  <a:srgbClr val="0D948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Offline-Capable App</a:t>
            </a:r>
            <a:endParaRPr lang="en-US" sz="1200" dirty="0"/>
          </a:p>
        </p:txBody>
      </p:sp>
      <p:sp>
        <p:nvSpPr>
          <p:cNvPr id="38" name="Text 29">
            <a:extLst>
              <a:ext uri="{FF2B5EF4-FFF2-40B4-BE49-F238E27FC236}">
                <a16:creationId xmlns:a16="http://schemas.microsoft.com/office/drawing/2014/main" id="{E38B0DEC-7024-BFFD-6DE6-4ECD49F2215A}"/>
              </a:ext>
            </a:extLst>
          </p:cNvPr>
          <p:cNvSpPr/>
          <p:nvPr/>
        </p:nvSpPr>
        <p:spPr>
          <a:xfrm>
            <a:off x="5340096" y="2523744"/>
            <a:ext cx="3429000" cy="4114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000" dirty="0">
                <a:solidFill>
                  <a:srgbClr val="47556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Progressive web app with local caching; auto-sync when connectivity restores</a:t>
            </a:r>
            <a:endParaRPr lang="en-US" sz="1000" dirty="0"/>
          </a:p>
        </p:txBody>
      </p:sp>
      <p:sp>
        <p:nvSpPr>
          <p:cNvPr id="39" name="Shape 30">
            <a:extLst>
              <a:ext uri="{FF2B5EF4-FFF2-40B4-BE49-F238E27FC236}">
                <a16:creationId xmlns:a16="http://schemas.microsoft.com/office/drawing/2014/main" id="{78BB6D60-4A18-C520-7F22-104516E1CBDC}"/>
              </a:ext>
            </a:extLst>
          </p:cNvPr>
          <p:cNvSpPr/>
          <p:nvPr/>
        </p:nvSpPr>
        <p:spPr>
          <a:xfrm>
            <a:off x="4791456" y="3108960"/>
            <a:ext cx="4096512" cy="804672"/>
          </a:xfrm>
          <a:prstGeom prst="rect">
            <a:avLst/>
          </a:prstGeom>
          <a:solidFill>
            <a:srgbClr val="FFFFFF"/>
          </a:solidFill>
          <a:ln/>
          <a:effectLst>
            <a:outerShdw blurRad="63500" dist="25400" dir="8100000" algn="bl" rotWithShape="0">
              <a:srgbClr val="000000">
                <a:alpha val="9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40" name="Shape 31">
            <a:extLst>
              <a:ext uri="{FF2B5EF4-FFF2-40B4-BE49-F238E27FC236}">
                <a16:creationId xmlns:a16="http://schemas.microsoft.com/office/drawing/2014/main" id="{8266EBE4-BCE8-2240-DF11-83B183DA51A0}"/>
              </a:ext>
            </a:extLst>
          </p:cNvPr>
          <p:cNvSpPr/>
          <p:nvPr/>
        </p:nvSpPr>
        <p:spPr>
          <a:xfrm>
            <a:off x="4791456" y="3108960"/>
            <a:ext cx="54864" cy="804672"/>
          </a:xfrm>
          <a:prstGeom prst="rect">
            <a:avLst/>
          </a:prstGeom>
          <a:solidFill>
            <a:srgbClr val="0D9488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41" name="Image 6" descr="preencoded.png">
            <a:extLst>
              <a:ext uri="{FF2B5EF4-FFF2-40B4-BE49-F238E27FC236}">
                <a16:creationId xmlns:a16="http://schemas.microsoft.com/office/drawing/2014/main" id="{20B29420-A612-1F2A-92CF-757ABAC39E7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19472" y="3291840"/>
            <a:ext cx="347472" cy="347472"/>
          </a:xfrm>
          <a:prstGeom prst="rect">
            <a:avLst/>
          </a:prstGeom>
        </p:spPr>
      </p:pic>
      <p:sp>
        <p:nvSpPr>
          <p:cNvPr id="42" name="Text 32">
            <a:extLst>
              <a:ext uri="{FF2B5EF4-FFF2-40B4-BE49-F238E27FC236}">
                <a16:creationId xmlns:a16="http://schemas.microsoft.com/office/drawing/2014/main" id="{BF077C53-5B17-2E8C-B821-DA3CD9F4F2C2}"/>
              </a:ext>
            </a:extLst>
          </p:cNvPr>
          <p:cNvSpPr/>
          <p:nvPr/>
        </p:nvSpPr>
        <p:spPr>
          <a:xfrm>
            <a:off x="5340096" y="3172968"/>
            <a:ext cx="34290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200" b="1" dirty="0">
                <a:solidFill>
                  <a:srgbClr val="0D948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Expanded Assessment</a:t>
            </a:r>
            <a:endParaRPr lang="en-US" sz="1200" dirty="0"/>
          </a:p>
        </p:txBody>
      </p:sp>
      <p:sp>
        <p:nvSpPr>
          <p:cNvPr id="43" name="Text 33">
            <a:extLst>
              <a:ext uri="{FF2B5EF4-FFF2-40B4-BE49-F238E27FC236}">
                <a16:creationId xmlns:a16="http://schemas.microsoft.com/office/drawing/2014/main" id="{C16813DA-4265-FE7E-F496-5DA5AE3355D0}"/>
              </a:ext>
            </a:extLst>
          </p:cNvPr>
          <p:cNvSpPr/>
          <p:nvPr/>
        </p:nvSpPr>
        <p:spPr>
          <a:xfrm>
            <a:off x="5340096" y="3429000"/>
            <a:ext cx="3429000" cy="4114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000" dirty="0">
                <a:solidFill>
                  <a:srgbClr val="47556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Add diagram annotation &amp; code evaluation for O/L programming components</a:t>
            </a:r>
            <a:endParaRPr lang="en-US" sz="1000" dirty="0"/>
          </a:p>
        </p:txBody>
      </p:sp>
      <p:sp>
        <p:nvSpPr>
          <p:cNvPr id="44" name="Shape 34">
            <a:extLst>
              <a:ext uri="{FF2B5EF4-FFF2-40B4-BE49-F238E27FC236}">
                <a16:creationId xmlns:a16="http://schemas.microsoft.com/office/drawing/2014/main" id="{7D4D42D7-B936-7839-7B3A-407D776A039E}"/>
              </a:ext>
            </a:extLst>
          </p:cNvPr>
          <p:cNvSpPr/>
          <p:nvPr/>
        </p:nvSpPr>
        <p:spPr>
          <a:xfrm>
            <a:off x="4791456" y="4014216"/>
            <a:ext cx="4096512" cy="804672"/>
          </a:xfrm>
          <a:prstGeom prst="rect">
            <a:avLst/>
          </a:prstGeom>
          <a:solidFill>
            <a:srgbClr val="FFFFFF"/>
          </a:solidFill>
          <a:ln/>
          <a:effectLst>
            <a:outerShdw blurRad="63500" dist="25400" dir="8100000" algn="bl" rotWithShape="0">
              <a:srgbClr val="000000">
                <a:alpha val="9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45" name="Shape 35">
            <a:extLst>
              <a:ext uri="{FF2B5EF4-FFF2-40B4-BE49-F238E27FC236}">
                <a16:creationId xmlns:a16="http://schemas.microsoft.com/office/drawing/2014/main" id="{926964D5-0352-A31A-18F1-D763BBF10EEA}"/>
              </a:ext>
            </a:extLst>
          </p:cNvPr>
          <p:cNvSpPr/>
          <p:nvPr/>
        </p:nvSpPr>
        <p:spPr>
          <a:xfrm>
            <a:off x="4791456" y="4014216"/>
            <a:ext cx="54864" cy="804672"/>
          </a:xfrm>
          <a:prstGeom prst="rect">
            <a:avLst/>
          </a:prstGeom>
          <a:solidFill>
            <a:srgbClr val="0D9488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46" name="Image 7" descr="preencoded.png">
            <a:extLst>
              <a:ext uri="{FF2B5EF4-FFF2-40B4-BE49-F238E27FC236}">
                <a16:creationId xmlns:a16="http://schemas.microsoft.com/office/drawing/2014/main" id="{3B1DE7F3-2484-4B21-0D8A-251833C0212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19472" y="4197096"/>
            <a:ext cx="347472" cy="347472"/>
          </a:xfrm>
          <a:prstGeom prst="rect">
            <a:avLst/>
          </a:prstGeom>
        </p:spPr>
      </p:pic>
      <p:sp>
        <p:nvSpPr>
          <p:cNvPr id="47" name="Text 36">
            <a:extLst>
              <a:ext uri="{FF2B5EF4-FFF2-40B4-BE49-F238E27FC236}">
                <a16:creationId xmlns:a16="http://schemas.microsoft.com/office/drawing/2014/main" id="{498905B0-18F1-E36C-4134-0E9EAFE9A3B2}"/>
              </a:ext>
            </a:extLst>
          </p:cNvPr>
          <p:cNvSpPr/>
          <p:nvPr/>
        </p:nvSpPr>
        <p:spPr>
          <a:xfrm>
            <a:off x="5340096" y="4078224"/>
            <a:ext cx="34290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200" b="1" dirty="0">
                <a:solidFill>
                  <a:srgbClr val="0D948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Longitudinal Study</a:t>
            </a:r>
            <a:endParaRPr lang="en-US" sz="1200" dirty="0"/>
          </a:p>
        </p:txBody>
      </p:sp>
      <p:sp>
        <p:nvSpPr>
          <p:cNvPr id="48" name="Text 37">
            <a:extLst>
              <a:ext uri="{FF2B5EF4-FFF2-40B4-BE49-F238E27FC236}">
                <a16:creationId xmlns:a16="http://schemas.microsoft.com/office/drawing/2014/main" id="{6F1ADF28-EF92-A973-DA94-6A0715F6996F}"/>
              </a:ext>
            </a:extLst>
          </p:cNvPr>
          <p:cNvSpPr/>
          <p:nvPr/>
        </p:nvSpPr>
        <p:spPr>
          <a:xfrm>
            <a:off x="5340096" y="4334256"/>
            <a:ext cx="3429000" cy="4114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000" dirty="0">
                <a:solidFill>
                  <a:srgbClr val="47556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Multi-year evaluation + federated learning across schools for stronger models</a:t>
            </a:r>
            <a:endParaRPr lang="en-US" sz="1000" dirty="0"/>
          </a:p>
        </p:txBody>
      </p:sp>
      <p:sp>
        <p:nvSpPr>
          <p:cNvPr id="49" name="Shape 38">
            <a:extLst>
              <a:ext uri="{FF2B5EF4-FFF2-40B4-BE49-F238E27FC236}">
                <a16:creationId xmlns:a16="http://schemas.microsoft.com/office/drawing/2014/main" id="{0B017C8E-C144-7C52-8FD6-24863A0489DA}"/>
              </a:ext>
            </a:extLst>
          </p:cNvPr>
          <p:cNvSpPr/>
          <p:nvPr/>
        </p:nvSpPr>
        <p:spPr>
          <a:xfrm>
            <a:off x="4462272" y="804672"/>
            <a:ext cx="0" cy="4160520"/>
          </a:xfrm>
          <a:prstGeom prst="line">
            <a:avLst/>
          </a:prstGeom>
          <a:noFill/>
          <a:ln w="12700">
            <a:solidFill>
              <a:srgbClr val="CBD5E1"/>
            </a:solidFill>
            <a:prstDash val="dash"/>
          </a:ln>
        </p:spPr>
        <p:txBody>
          <a:bodyPr/>
          <a:lstStyle/>
          <a:p>
            <a:endParaRPr lang="en-US"/>
          </a:p>
        </p:txBody>
      </p:sp>
      <p:sp>
        <p:nvSpPr>
          <p:cNvPr id="50" name="Shape 39">
            <a:extLst>
              <a:ext uri="{FF2B5EF4-FFF2-40B4-BE49-F238E27FC236}">
                <a16:creationId xmlns:a16="http://schemas.microsoft.com/office/drawing/2014/main" id="{851BEFC5-0D1E-3C20-F2CF-46DC5FE62211}"/>
              </a:ext>
            </a:extLst>
          </p:cNvPr>
          <p:cNvSpPr/>
          <p:nvPr/>
        </p:nvSpPr>
        <p:spPr>
          <a:xfrm>
            <a:off x="0" y="4892040"/>
            <a:ext cx="9144000" cy="256032"/>
          </a:xfrm>
          <a:prstGeom prst="rect">
            <a:avLst/>
          </a:prstGeom>
          <a:solidFill>
            <a:srgbClr val="E2E8F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1" name="Text 40">
            <a:extLst>
              <a:ext uri="{FF2B5EF4-FFF2-40B4-BE49-F238E27FC236}">
                <a16:creationId xmlns:a16="http://schemas.microsoft.com/office/drawing/2014/main" id="{C8D8A0DE-7543-11AE-092F-BAFB062F339A}"/>
              </a:ext>
            </a:extLst>
          </p:cNvPr>
          <p:cNvSpPr/>
          <p:nvPr/>
        </p:nvSpPr>
        <p:spPr>
          <a:xfrm>
            <a:off x="228600" y="4901184"/>
            <a:ext cx="86868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800" dirty="0">
                <a:solidFill>
                  <a:srgbClr val="94A3B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TeachMate AI  ·  SLIIT Faculty of Computing  ·  Supervisors: Samantha Rajapaksha &amp; Bhagyanie Chathurika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756122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6" name="Google Shape;966;p31"/>
          <p:cNvSpPr/>
          <p:nvPr/>
        </p:nvSpPr>
        <p:spPr>
          <a:xfrm rot="4500170">
            <a:off x="5322031" y="-173763"/>
            <a:ext cx="4618021" cy="4108036"/>
          </a:xfrm>
          <a:custGeom>
            <a:avLst/>
            <a:gdLst/>
            <a:ahLst/>
            <a:cxnLst/>
            <a:rect l="l" t="t" r="r" b="b"/>
            <a:pathLst>
              <a:path w="45721" h="44028" extrusionOk="0">
                <a:moveTo>
                  <a:pt x="22493" y="0"/>
                </a:moveTo>
                <a:cubicBezTo>
                  <a:pt x="21088" y="0"/>
                  <a:pt x="19696" y="207"/>
                  <a:pt x="18384" y="686"/>
                </a:cubicBezTo>
                <a:cubicBezTo>
                  <a:pt x="16538" y="1365"/>
                  <a:pt x="14788" y="2674"/>
                  <a:pt x="13800" y="4401"/>
                </a:cubicBezTo>
                <a:cubicBezTo>
                  <a:pt x="12502" y="6663"/>
                  <a:pt x="12633" y="9461"/>
                  <a:pt x="11597" y="11842"/>
                </a:cubicBezTo>
                <a:cubicBezTo>
                  <a:pt x="10764" y="13771"/>
                  <a:pt x="8704" y="14926"/>
                  <a:pt x="7073" y="16116"/>
                </a:cubicBezTo>
                <a:cubicBezTo>
                  <a:pt x="4548" y="17962"/>
                  <a:pt x="2048" y="20141"/>
                  <a:pt x="1179" y="23260"/>
                </a:cubicBezTo>
                <a:cubicBezTo>
                  <a:pt x="0" y="27415"/>
                  <a:pt x="346" y="32368"/>
                  <a:pt x="2715" y="36071"/>
                </a:cubicBezTo>
                <a:cubicBezTo>
                  <a:pt x="4489" y="38834"/>
                  <a:pt x="7513" y="39655"/>
                  <a:pt x="10644" y="39715"/>
                </a:cubicBezTo>
                <a:cubicBezTo>
                  <a:pt x="10740" y="39716"/>
                  <a:pt x="10835" y="39717"/>
                  <a:pt x="10932" y="39717"/>
                </a:cubicBezTo>
                <a:cubicBezTo>
                  <a:pt x="12378" y="39717"/>
                  <a:pt x="13967" y="39555"/>
                  <a:pt x="15526" y="39555"/>
                </a:cubicBezTo>
                <a:cubicBezTo>
                  <a:pt x="17089" y="39555"/>
                  <a:pt x="18623" y="39718"/>
                  <a:pt x="19955" y="40369"/>
                </a:cubicBezTo>
                <a:cubicBezTo>
                  <a:pt x="23538" y="42115"/>
                  <a:pt x="27996" y="44028"/>
                  <a:pt x="32241" y="44028"/>
                </a:cubicBezTo>
                <a:cubicBezTo>
                  <a:pt x="33555" y="44028"/>
                  <a:pt x="34848" y="43845"/>
                  <a:pt x="36088" y="43417"/>
                </a:cubicBezTo>
                <a:cubicBezTo>
                  <a:pt x="41505" y="41548"/>
                  <a:pt x="44149" y="37905"/>
                  <a:pt x="44934" y="33178"/>
                </a:cubicBezTo>
                <a:cubicBezTo>
                  <a:pt x="45720" y="28463"/>
                  <a:pt x="43565" y="24534"/>
                  <a:pt x="42875" y="20796"/>
                </a:cubicBezTo>
                <a:cubicBezTo>
                  <a:pt x="42446" y="18438"/>
                  <a:pt x="42160" y="15819"/>
                  <a:pt x="41422" y="13473"/>
                </a:cubicBezTo>
                <a:cubicBezTo>
                  <a:pt x="41148" y="12580"/>
                  <a:pt x="40779" y="11711"/>
                  <a:pt x="40339" y="10890"/>
                </a:cubicBezTo>
                <a:cubicBezTo>
                  <a:pt x="38076" y="6675"/>
                  <a:pt x="34100" y="3496"/>
                  <a:pt x="29766" y="1615"/>
                </a:cubicBezTo>
                <a:cubicBezTo>
                  <a:pt x="27553" y="661"/>
                  <a:pt x="25002" y="0"/>
                  <a:pt x="22493" y="0"/>
                </a:cubicBez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7" name="Google Shape;967;p31"/>
          <p:cNvSpPr txBox="1">
            <a:spLocks noGrp="1"/>
          </p:cNvSpPr>
          <p:nvPr>
            <p:ph type="title"/>
          </p:nvPr>
        </p:nvSpPr>
        <p:spPr>
          <a:xfrm>
            <a:off x="811975" y="702698"/>
            <a:ext cx="3610578" cy="100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/>
              <a:t>Introduction</a:t>
            </a:r>
            <a:endParaRPr sz="3600" dirty="0"/>
          </a:p>
        </p:txBody>
      </p:sp>
      <p:pic>
        <p:nvPicPr>
          <p:cNvPr id="969" name="Google Shape;969;p31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9432" r="37002" b="10007"/>
          <a:stretch/>
        </p:blipFill>
        <p:spPr>
          <a:xfrm>
            <a:off x="6127261" y="1076550"/>
            <a:ext cx="2532113" cy="2432558"/>
          </a:xfrm>
          <a:prstGeom prst="roundRect">
            <a:avLst>
              <a:gd name="adj" fmla="val 16667"/>
            </a:avLst>
          </a:prstGeom>
        </p:spPr>
      </p:pic>
      <p:grpSp>
        <p:nvGrpSpPr>
          <p:cNvPr id="970" name="Google Shape;970;p31"/>
          <p:cNvGrpSpPr/>
          <p:nvPr/>
        </p:nvGrpSpPr>
        <p:grpSpPr>
          <a:xfrm>
            <a:off x="7875610" y="386631"/>
            <a:ext cx="997823" cy="1575369"/>
            <a:chOff x="7230903" y="4040695"/>
            <a:chExt cx="708279" cy="1118235"/>
          </a:xfrm>
        </p:grpSpPr>
        <p:grpSp>
          <p:nvGrpSpPr>
            <p:cNvPr id="971" name="Google Shape;971;p31"/>
            <p:cNvGrpSpPr/>
            <p:nvPr/>
          </p:nvGrpSpPr>
          <p:grpSpPr>
            <a:xfrm>
              <a:off x="7230903" y="4040695"/>
              <a:ext cx="652843" cy="225742"/>
              <a:chOff x="7230903" y="4040695"/>
              <a:chExt cx="652843" cy="225742"/>
            </a:xfrm>
          </p:grpSpPr>
          <p:sp>
            <p:nvSpPr>
              <p:cNvPr id="972" name="Google Shape;972;p31"/>
              <p:cNvSpPr/>
              <p:nvPr/>
            </p:nvSpPr>
            <p:spPr>
              <a:xfrm>
                <a:off x="7230903" y="4040695"/>
                <a:ext cx="652843" cy="225742"/>
              </a:xfrm>
              <a:custGeom>
                <a:avLst/>
                <a:gdLst/>
                <a:ahLst/>
                <a:cxnLst/>
                <a:rect l="l" t="t" r="r" b="b"/>
                <a:pathLst>
                  <a:path w="652843" h="225742" extrusionOk="0">
                    <a:moveTo>
                      <a:pt x="619030" y="0"/>
                    </a:moveTo>
                    <a:cubicBezTo>
                      <a:pt x="637705" y="0"/>
                      <a:pt x="652844" y="15139"/>
                      <a:pt x="652844" y="33814"/>
                    </a:cubicBezTo>
                    <a:lnTo>
                      <a:pt x="652844" y="191929"/>
                    </a:lnTo>
                    <a:cubicBezTo>
                      <a:pt x="652844" y="210603"/>
                      <a:pt x="637704" y="225742"/>
                      <a:pt x="619030" y="225742"/>
                    </a:cubicBezTo>
                    <a:lnTo>
                      <a:pt x="33814" y="225742"/>
                    </a:lnTo>
                    <a:cubicBezTo>
                      <a:pt x="15139" y="225742"/>
                      <a:pt x="0" y="210603"/>
                      <a:pt x="0" y="191929"/>
                    </a:cubicBezTo>
                    <a:lnTo>
                      <a:pt x="0" y="33814"/>
                    </a:lnTo>
                    <a:cubicBezTo>
                      <a:pt x="0" y="15139"/>
                      <a:pt x="15139" y="0"/>
                      <a:pt x="3381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73" name="Google Shape;973;p31"/>
              <p:cNvSpPr/>
              <p:nvPr/>
            </p:nvSpPr>
            <p:spPr>
              <a:xfrm>
                <a:off x="7287577" y="4077081"/>
                <a:ext cx="151161" cy="151161"/>
              </a:xfrm>
              <a:custGeom>
                <a:avLst/>
                <a:gdLst/>
                <a:ahLst/>
                <a:cxnLst/>
                <a:rect l="l" t="t" r="r" b="b"/>
                <a:pathLst>
                  <a:path w="151161" h="151161" extrusionOk="0">
                    <a:moveTo>
                      <a:pt x="0" y="0"/>
                    </a:moveTo>
                    <a:lnTo>
                      <a:pt x="151161" y="0"/>
                    </a:lnTo>
                    <a:lnTo>
                      <a:pt x="151161" y="151162"/>
                    </a:lnTo>
                    <a:lnTo>
                      <a:pt x="0" y="151162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974" name="Google Shape;974;p31"/>
              <p:cNvGrpSpPr/>
              <p:nvPr/>
            </p:nvGrpSpPr>
            <p:grpSpPr>
              <a:xfrm>
                <a:off x="7487126" y="4081367"/>
                <a:ext cx="332041" cy="142684"/>
                <a:chOff x="7487126" y="4081367"/>
                <a:chExt cx="332041" cy="142684"/>
              </a:xfrm>
            </p:grpSpPr>
            <p:sp>
              <p:nvSpPr>
                <p:cNvPr id="975" name="Google Shape;975;p31"/>
                <p:cNvSpPr/>
                <p:nvPr/>
              </p:nvSpPr>
              <p:spPr>
                <a:xfrm>
                  <a:off x="7487126" y="4081367"/>
                  <a:ext cx="332041" cy="203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2041" h="20383" extrusionOk="0">
                      <a:moveTo>
                        <a:pt x="0" y="0"/>
                      </a:moveTo>
                      <a:lnTo>
                        <a:pt x="332041" y="0"/>
                      </a:lnTo>
                      <a:lnTo>
                        <a:pt x="332041" y="20384"/>
                      </a:lnTo>
                      <a:lnTo>
                        <a:pt x="0" y="20384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76" name="Google Shape;976;p31"/>
                <p:cNvSpPr/>
                <p:nvPr/>
              </p:nvSpPr>
              <p:spPr>
                <a:xfrm>
                  <a:off x="7487126" y="4122134"/>
                  <a:ext cx="280320" cy="203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320" h="20383" extrusionOk="0">
                      <a:moveTo>
                        <a:pt x="0" y="0"/>
                      </a:moveTo>
                      <a:lnTo>
                        <a:pt x="280321" y="0"/>
                      </a:lnTo>
                      <a:lnTo>
                        <a:pt x="280321" y="20384"/>
                      </a:lnTo>
                      <a:lnTo>
                        <a:pt x="0" y="20384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77" name="Google Shape;977;p31"/>
                <p:cNvSpPr/>
                <p:nvPr/>
              </p:nvSpPr>
              <p:spPr>
                <a:xfrm>
                  <a:off x="7487126" y="4162901"/>
                  <a:ext cx="332041" cy="203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2041" h="20383" extrusionOk="0">
                      <a:moveTo>
                        <a:pt x="0" y="0"/>
                      </a:moveTo>
                      <a:lnTo>
                        <a:pt x="332041" y="0"/>
                      </a:lnTo>
                      <a:lnTo>
                        <a:pt x="332041" y="20384"/>
                      </a:lnTo>
                      <a:lnTo>
                        <a:pt x="0" y="20384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78" name="Google Shape;978;p31"/>
                <p:cNvSpPr/>
                <p:nvPr/>
              </p:nvSpPr>
              <p:spPr>
                <a:xfrm>
                  <a:off x="7487126" y="4203668"/>
                  <a:ext cx="171545" cy="203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545" h="20383" extrusionOk="0">
                      <a:moveTo>
                        <a:pt x="0" y="0"/>
                      </a:moveTo>
                      <a:lnTo>
                        <a:pt x="171545" y="0"/>
                      </a:lnTo>
                      <a:lnTo>
                        <a:pt x="171545" y="20384"/>
                      </a:lnTo>
                      <a:lnTo>
                        <a:pt x="0" y="20384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979" name="Google Shape;979;p31"/>
            <p:cNvGrpSpPr/>
            <p:nvPr/>
          </p:nvGrpSpPr>
          <p:grpSpPr>
            <a:xfrm>
              <a:off x="7230903" y="4338161"/>
              <a:ext cx="652843" cy="225742"/>
              <a:chOff x="7230903" y="4338161"/>
              <a:chExt cx="652843" cy="225742"/>
            </a:xfrm>
          </p:grpSpPr>
          <p:sp>
            <p:nvSpPr>
              <p:cNvPr id="980" name="Google Shape;980;p31"/>
              <p:cNvSpPr/>
              <p:nvPr/>
            </p:nvSpPr>
            <p:spPr>
              <a:xfrm>
                <a:off x="7230903" y="4338161"/>
                <a:ext cx="652843" cy="225742"/>
              </a:xfrm>
              <a:custGeom>
                <a:avLst/>
                <a:gdLst/>
                <a:ahLst/>
                <a:cxnLst/>
                <a:rect l="l" t="t" r="r" b="b"/>
                <a:pathLst>
                  <a:path w="652843" h="225742" extrusionOk="0">
                    <a:moveTo>
                      <a:pt x="619030" y="0"/>
                    </a:moveTo>
                    <a:cubicBezTo>
                      <a:pt x="637705" y="0"/>
                      <a:pt x="652844" y="15139"/>
                      <a:pt x="652844" y="33814"/>
                    </a:cubicBezTo>
                    <a:lnTo>
                      <a:pt x="652844" y="191929"/>
                    </a:lnTo>
                    <a:cubicBezTo>
                      <a:pt x="652844" y="210604"/>
                      <a:pt x="637704" y="225742"/>
                      <a:pt x="619030" y="225742"/>
                    </a:cubicBezTo>
                    <a:lnTo>
                      <a:pt x="33814" y="225742"/>
                    </a:lnTo>
                    <a:cubicBezTo>
                      <a:pt x="15139" y="225742"/>
                      <a:pt x="0" y="210604"/>
                      <a:pt x="0" y="191929"/>
                    </a:cubicBezTo>
                    <a:lnTo>
                      <a:pt x="0" y="33814"/>
                    </a:lnTo>
                    <a:cubicBezTo>
                      <a:pt x="0" y="15139"/>
                      <a:pt x="15139" y="0"/>
                      <a:pt x="3381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81" name="Google Shape;981;p31"/>
              <p:cNvSpPr/>
              <p:nvPr/>
            </p:nvSpPr>
            <p:spPr>
              <a:xfrm>
                <a:off x="7287577" y="4374737"/>
                <a:ext cx="151161" cy="151066"/>
              </a:xfrm>
              <a:custGeom>
                <a:avLst/>
                <a:gdLst/>
                <a:ahLst/>
                <a:cxnLst/>
                <a:rect l="l" t="t" r="r" b="b"/>
                <a:pathLst>
                  <a:path w="151161" h="151066" extrusionOk="0">
                    <a:moveTo>
                      <a:pt x="75534" y="151066"/>
                    </a:moveTo>
                    <a:lnTo>
                      <a:pt x="75534" y="151066"/>
                    </a:lnTo>
                    <a:cubicBezTo>
                      <a:pt x="33814" y="151066"/>
                      <a:pt x="0" y="117253"/>
                      <a:pt x="0" y="75533"/>
                    </a:cubicBezTo>
                    <a:lnTo>
                      <a:pt x="0" y="75533"/>
                    </a:lnTo>
                    <a:cubicBezTo>
                      <a:pt x="0" y="33814"/>
                      <a:pt x="33814" y="0"/>
                      <a:pt x="75534" y="0"/>
                    </a:cubicBezTo>
                    <a:lnTo>
                      <a:pt x="75534" y="0"/>
                    </a:lnTo>
                    <a:cubicBezTo>
                      <a:pt x="117253" y="0"/>
                      <a:pt x="151162" y="33814"/>
                      <a:pt x="151162" y="75533"/>
                    </a:cubicBezTo>
                    <a:lnTo>
                      <a:pt x="151162" y="75533"/>
                    </a:lnTo>
                    <a:cubicBezTo>
                      <a:pt x="151162" y="117253"/>
                      <a:pt x="117348" y="151066"/>
                      <a:pt x="75534" y="15106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982" name="Google Shape;982;p31"/>
              <p:cNvGrpSpPr/>
              <p:nvPr/>
            </p:nvGrpSpPr>
            <p:grpSpPr>
              <a:xfrm>
                <a:off x="7487126" y="4378833"/>
                <a:ext cx="332041" cy="142684"/>
                <a:chOff x="7487126" y="4378833"/>
                <a:chExt cx="332041" cy="142684"/>
              </a:xfrm>
            </p:grpSpPr>
            <p:sp>
              <p:nvSpPr>
                <p:cNvPr id="983" name="Google Shape;983;p31"/>
                <p:cNvSpPr/>
                <p:nvPr/>
              </p:nvSpPr>
              <p:spPr>
                <a:xfrm>
                  <a:off x="7525512" y="4378833"/>
                  <a:ext cx="293655" cy="203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655" h="20383" extrusionOk="0">
                      <a:moveTo>
                        <a:pt x="0" y="0"/>
                      </a:moveTo>
                      <a:lnTo>
                        <a:pt x="293656" y="0"/>
                      </a:lnTo>
                      <a:lnTo>
                        <a:pt x="293656" y="20384"/>
                      </a:lnTo>
                      <a:lnTo>
                        <a:pt x="0" y="20384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84" name="Google Shape;984;p31"/>
                <p:cNvSpPr/>
                <p:nvPr/>
              </p:nvSpPr>
              <p:spPr>
                <a:xfrm>
                  <a:off x="7487126" y="4419600"/>
                  <a:ext cx="332041" cy="203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2041" h="20383" extrusionOk="0">
                      <a:moveTo>
                        <a:pt x="0" y="0"/>
                      </a:moveTo>
                      <a:lnTo>
                        <a:pt x="332041" y="0"/>
                      </a:lnTo>
                      <a:lnTo>
                        <a:pt x="332041" y="20384"/>
                      </a:lnTo>
                      <a:lnTo>
                        <a:pt x="0" y="20384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85" name="Google Shape;985;p31"/>
                <p:cNvSpPr/>
                <p:nvPr/>
              </p:nvSpPr>
              <p:spPr>
                <a:xfrm>
                  <a:off x="7563802" y="4460367"/>
                  <a:ext cx="255365" cy="203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365" h="20383" extrusionOk="0">
                      <a:moveTo>
                        <a:pt x="0" y="0"/>
                      </a:moveTo>
                      <a:lnTo>
                        <a:pt x="255365" y="0"/>
                      </a:lnTo>
                      <a:lnTo>
                        <a:pt x="255365" y="20384"/>
                      </a:lnTo>
                      <a:lnTo>
                        <a:pt x="0" y="20384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86" name="Google Shape;986;p31"/>
                <p:cNvSpPr/>
                <p:nvPr/>
              </p:nvSpPr>
              <p:spPr>
                <a:xfrm>
                  <a:off x="7487126" y="4501134"/>
                  <a:ext cx="171545" cy="203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545" h="20383" extrusionOk="0">
                      <a:moveTo>
                        <a:pt x="0" y="0"/>
                      </a:moveTo>
                      <a:lnTo>
                        <a:pt x="171545" y="0"/>
                      </a:lnTo>
                      <a:lnTo>
                        <a:pt x="171545" y="20384"/>
                      </a:lnTo>
                      <a:lnTo>
                        <a:pt x="0" y="20384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987" name="Google Shape;987;p31"/>
            <p:cNvSpPr/>
            <p:nvPr/>
          </p:nvSpPr>
          <p:spPr>
            <a:xfrm>
              <a:off x="7338250" y="4420804"/>
              <a:ext cx="50734" cy="60632"/>
            </a:xfrm>
            <a:custGeom>
              <a:avLst/>
              <a:gdLst/>
              <a:ahLst/>
              <a:cxnLst/>
              <a:rect l="l" t="t" r="r" b="b"/>
              <a:pathLst>
                <a:path w="50734" h="60632" extrusionOk="0">
                  <a:moveTo>
                    <a:pt x="0" y="4892"/>
                  </a:moveTo>
                  <a:lnTo>
                    <a:pt x="0" y="55851"/>
                  </a:lnTo>
                  <a:cubicBezTo>
                    <a:pt x="0" y="59566"/>
                    <a:pt x="4001" y="61851"/>
                    <a:pt x="7239" y="59947"/>
                  </a:cubicBezTo>
                  <a:lnTo>
                    <a:pt x="48387" y="35562"/>
                  </a:lnTo>
                  <a:cubicBezTo>
                    <a:pt x="51435" y="33753"/>
                    <a:pt x="51531" y="29371"/>
                    <a:pt x="48578" y="27371"/>
                  </a:cubicBezTo>
                  <a:lnTo>
                    <a:pt x="7430" y="796"/>
                  </a:lnTo>
                  <a:cubicBezTo>
                    <a:pt x="4191" y="-1299"/>
                    <a:pt x="0" y="987"/>
                    <a:pt x="0" y="479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988" name="Google Shape;988;p31"/>
            <p:cNvGrpSpPr/>
            <p:nvPr/>
          </p:nvGrpSpPr>
          <p:grpSpPr>
            <a:xfrm>
              <a:off x="7230903" y="4635722"/>
              <a:ext cx="652843" cy="225742"/>
              <a:chOff x="7230903" y="4635722"/>
              <a:chExt cx="652843" cy="225742"/>
            </a:xfrm>
          </p:grpSpPr>
          <p:sp>
            <p:nvSpPr>
              <p:cNvPr id="989" name="Google Shape;989;p31"/>
              <p:cNvSpPr/>
              <p:nvPr/>
            </p:nvSpPr>
            <p:spPr>
              <a:xfrm>
                <a:off x="7230903" y="4635722"/>
                <a:ext cx="652843" cy="225742"/>
              </a:xfrm>
              <a:custGeom>
                <a:avLst/>
                <a:gdLst/>
                <a:ahLst/>
                <a:cxnLst/>
                <a:rect l="l" t="t" r="r" b="b"/>
                <a:pathLst>
                  <a:path w="652843" h="225742" extrusionOk="0">
                    <a:moveTo>
                      <a:pt x="619030" y="0"/>
                    </a:moveTo>
                    <a:cubicBezTo>
                      <a:pt x="637705" y="0"/>
                      <a:pt x="652844" y="15139"/>
                      <a:pt x="652844" y="33814"/>
                    </a:cubicBezTo>
                    <a:lnTo>
                      <a:pt x="652844" y="191929"/>
                    </a:lnTo>
                    <a:cubicBezTo>
                      <a:pt x="652844" y="210603"/>
                      <a:pt x="637704" y="225742"/>
                      <a:pt x="619030" y="225742"/>
                    </a:cubicBezTo>
                    <a:lnTo>
                      <a:pt x="33814" y="225742"/>
                    </a:lnTo>
                    <a:cubicBezTo>
                      <a:pt x="15139" y="225742"/>
                      <a:pt x="0" y="210603"/>
                      <a:pt x="0" y="191929"/>
                    </a:cubicBezTo>
                    <a:lnTo>
                      <a:pt x="0" y="33814"/>
                    </a:lnTo>
                    <a:cubicBezTo>
                      <a:pt x="0" y="15139"/>
                      <a:pt x="15139" y="0"/>
                      <a:pt x="3381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0" name="Google Shape;990;p31"/>
              <p:cNvSpPr/>
              <p:nvPr/>
            </p:nvSpPr>
            <p:spPr>
              <a:xfrm>
                <a:off x="7287577" y="4672107"/>
                <a:ext cx="151161" cy="151161"/>
              </a:xfrm>
              <a:custGeom>
                <a:avLst/>
                <a:gdLst/>
                <a:ahLst/>
                <a:cxnLst/>
                <a:rect l="l" t="t" r="r" b="b"/>
                <a:pathLst>
                  <a:path w="151161" h="151161" extrusionOk="0">
                    <a:moveTo>
                      <a:pt x="0" y="0"/>
                    </a:moveTo>
                    <a:lnTo>
                      <a:pt x="151161" y="0"/>
                    </a:lnTo>
                    <a:lnTo>
                      <a:pt x="151161" y="151162"/>
                    </a:lnTo>
                    <a:lnTo>
                      <a:pt x="0" y="151162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991" name="Google Shape;991;p31"/>
              <p:cNvGrpSpPr/>
              <p:nvPr/>
            </p:nvGrpSpPr>
            <p:grpSpPr>
              <a:xfrm>
                <a:off x="7487126" y="4676394"/>
                <a:ext cx="332041" cy="142684"/>
                <a:chOff x="7487126" y="4676394"/>
                <a:chExt cx="332041" cy="142684"/>
              </a:xfrm>
            </p:grpSpPr>
            <p:sp>
              <p:nvSpPr>
                <p:cNvPr id="992" name="Google Shape;992;p31"/>
                <p:cNvSpPr/>
                <p:nvPr/>
              </p:nvSpPr>
              <p:spPr>
                <a:xfrm>
                  <a:off x="7487126" y="4676394"/>
                  <a:ext cx="332041" cy="203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2041" h="20383" extrusionOk="0">
                      <a:moveTo>
                        <a:pt x="0" y="0"/>
                      </a:moveTo>
                      <a:lnTo>
                        <a:pt x="332041" y="0"/>
                      </a:lnTo>
                      <a:lnTo>
                        <a:pt x="332041" y="20384"/>
                      </a:lnTo>
                      <a:lnTo>
                        <a:pt x="0" y="20384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93" name="Google Shape;993;p31"/>
                <p:cNvSpPr/>
                <p:nvPr/>
              </p:nvSpPr>
              <p:spPr>
                <a:xfrm>
                  <a:off x="7487126" y="4717161"/>
                  <a:ext cx="290322" cy="203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0322" h="20383" extrusionOk="0">
                      <a:moveTo>
                        <a:pt x="0" y="0"/>
                      </a:moveTo>
                      <a:lnTo>
                        <a:pt x="290322" y="0"/>
                      </a:lnTo>
                      <a:lnTo>
                        <a:pt x="290322" y="20384"/>
                      </a:lnTo>
                      <a:lnTo>
                        <a:pt x="0" y="20384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94" name="Google Shape;994;p31"/>
                <p:cNvSpPr/>
                <p:nvPr/>
              </p:nvSpPr>
              <p:spPr>
                <a:xfrm>
                  <a:off x="7487126" y="4757928"/>
                  <a:ext cx="303942" cy="203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942" h="20383" extrusionOk="0">
                      <a:moveTo>
                        <a:pt x="0" y="0"/>
                      </a:moveTo>
                      <a:lnTo>
                        <a:pt x="303942" y="0"/>
                      </a:lnTo>
                      <a:lnTo>
                        <a:pt x="303942" y="20384"/>
                      </a:lnTo>
                      <a:lnTo>
                        <a:pt x="0" y="20384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95" name="Google Shape;995;p31"/>
                <p:cNvSpPr/>
                <p:nvPr/>
              </p:nvSpPr>
              <p:spPr>
                <a:xfrm>
                  <a:off x="7487126" y="4798695"/>
                  <a:ext cx="171545" cy="203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545" h="20383" extrusionOk="0">
                      <a:moveTo>
                        <a:pt x="0" y="0"/>
                      </a:moveTo>
                      <a:lnTo>
                        <a:pt x="171545" y="0"/>
                      </a:lnTo>
                      <a:lnTo>
                        <a:pt x="171545" y="20384"/>
                      </a:lnTo>
                      <a:lnTo>
                        <a:pt x="0" y="20384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996" name="Google Shape;996;p31"/>
            <p:cNvGrpSpPr/>
            <p:nvPr/>
          </p:nvGrpSpPr>
          <p:grpSpPr>
            <a:xfrm>
              <a:off x="7230903" y="4933188"/>
              <a:ext cx="652843" cy="225742"/>
              <a:chOff x="7230903" y="4933188"/>
              <a:chExt cx="652843" cy="225742"/>
            </a:xfrm>
          </p:grpSpPr>
          <p:grpSp>
            <p:nvGrpSpPr>
              <p:cNvPr id="997" name="Google Shape;997;p31"/>
              <p:cNvGrpSpPr/>
              <p:nvPr/>
            </p:nvGrpSpPr>
            <p:grpSpPr>
              <a:xfrm>
                <a:off x="7230903" y="4933188"/>
                <a:ext cx="652843" cy="225742"/>
                <a:chOff x="7230903" y="4933188"/>
                <a:chExt cx="652843" cy="225742"/>
              </a:xfrm>
            </p:grpSpPr>
            <p:sp>
              <p:nvSpPr>
                <p:cNvPr id="998" name="Google Shape;998;p31"/>
                <p:cNvSpPr/>
                <p:nvPr/>
              </p:nvSpPr>
              <p:spPr>
                <a:xfrm>
                  <a:off x="7230903" y="4933188"/>
                  <a:ext cx="652843" cy="2257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843" h="225742" extrusionOk="0">
                      <a:moveTo>
                        <a:pt x="619030" y="0"/>
                      </a:moveTo>
                      <a:cubicBezTo>
                        <a:pt x="637705" y="0"/>
                        <a:pt x="652844" y="15139"/>
                        <a:pt x="652844" y="33814"/>
                      </a:cubicBezTo>
                      <a:lnTo>
                        <a:pt x="652844" y="191929"/>
                      </a:lnTo>
                      <a:cubicBezTo>
                        <a:pt x="652844" y="210604"/>
                        <a:pt x="637704" y="225742"/>
                        <a:pt x="619030" y="225742"/>
                      </a:cubicBezTo>
                      <a:lnTo>
                        <a:pt x="33814" y="225742"/>
                      </a:lnTo>
                      <a:cubicBezTo>
                        <a:pt x="15139" y="225742"/>
                        <a:pt x="0" y="210604"/>
                        <a:pt x="0" y="191929"/>
                      </a:cubicBezTo>
                      <a:lnTo>
                        <a:pt x="0" y="33814"/>
                      </a:lnTo>
                      <a:cubicBezTo>
                        <a:pt x="0" y="15139"/>
                        <a:pt x="15139" y="0"/>
                        <a:pt x="33814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99" name="Google Shape;999;p31"/>
                <p:cNvSpPr/>
                <p:nvPr/>
              </p:nvSpPr>
              <p:spPr>
                <a:xfrm>
                  <a:off x="7287577" y="4969668"/>
                  <a:ext cx="151161" cy="1511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161" h="151161" extrusionOk="0">
                      <a:moveTo>
                        <a:pt x="75534" y="151162"/>
                      </a:moveTo>
                      <a:lnTo>
                        <a:pt x="75534" y="151162"/>
                      </a:lnTo>
                      <a:cubicBezTo>
                        <a:pt x="33814" y="151162"/>
                        <a:pt x="0" y="117348"/>
                        <a:pt x="0" y="75629"/>
                      </a:cubicBezTo>
                      <a:lnTo>
                        <a:pt x="0" y="75629"/>
                      </a:lnTo>
                      <a:cubicBezTo>
                        <a:pt x="0" y="33909"/>
                        <a:pt x="33814" y="0"/>
                        <a:pt x="75534" y="0"/>
                      </a:cubicBezTo>
                      <a:lnTo>
                        <a:pt x="75534" y="0"/>
                      </a:lnTo>
                      <a:cubicBezTo>
                        <a:pt x="117253" y="0"/>
                        <a:pt x="151162" y="33814"/>
                        <a:pt x="151162" y="75533"/>
                      </a:cubicBezTo>
                      <a:lnTo>
                        <a:pt x="151162" y="75533"/>
                      </a:lnTo>
                      <a:cubicBezTo>
                        <a:pt x="151162" y="117253"/>
                        <a:pt x="117348" y="151162"/>
                        <a:pt x="75534" y="151162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1000" name="Google Shape;1000;p31"/>
                <p:cNvGrpSpPr/>
                <p:nvPr/>
              </p:nvGrpSpPr>
              <p:grpSpPr>
                <a:xfrm>
                  <a:off x="7487126" y="4973859"/>
                  <a:ext cx="332041" cy="142684"/>
                  <a:chOff x="7487126" y="4973859"/>
                  <a:chExt cx="332041" cy="142684"/>
                </a:xfrm>
              </p:grpSpPr>
              <p:sp>
                <p:nvSpPr>
                  <p:cNvPr id="1001" name="Google Shape;1001;p31"/>
                  <p:cNvSpPr/>
                  <p:nvPr/>
                </p:nvSpPr>
                <p:spPr>
                  <a:xfrm>
                    <a:off x="7506747" y="4973859"/>
                    <a:ext cx="280034" cy="20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0034" h="20383" extrusionOk="0">
                        <a:moveTo>
                          <a:pt x="0" y="0"/>
                        </a:moveTo>
                        <a:lnTo>
                          <a:pt x="280035" y="0"/>
                        </a:lnTo>
                        <a:lnTo>
                          <a:pt x="280035" y="20384"/>
                        </a:lnTo>
                        <a:lnTo>
                          <a:pt x="0" y="20384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02" name="Google Shape;1002;p31"/>
                  <p:cNvSpPr/>
                  <p:nvPr/>
                </p:nvSpPr>
                <p:spPr>
                  <a:xfrm>
                    <a:off x="7487126" y="5014626"/>
                    <a:ext cx="205073" cy="20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5073" h="20383" extrusionOk="0">
                        <a:moveTo>
                          <a:pt x="0" y="0"/>
                        </a:moveTo>
                        <a:lnTo>
                          <a:pt x="205073" y="0"/>
                        </a:lnTo>
                        <a:lnTo>
                          <a:pt x="205073" y="20384"/>
                        </a:lnTo>
                        <a:lnTo>
                          <a:pt x="0" y="20384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03" name="Google Shape;1003;p31"/>
                  <p:cNvSpPr/>
                  <p:nvPr/>
                </p:nvSpPr>
                <p:spPr>
                  <a:xfrm>
                    <a:off x="7487126" y="5055393"/>
                    <a:ext cx="332041" cy="20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2041" h="20383" extrusionOk="0">
                        <a:moveTo>
                          <a:pt x="0" y="0"/>
                        </a:moveTo>
                        <a:lnTo>
                          <a:pt x="332041" y="0"/>
                        </a:lnTo>
                        <a:lnTo>
                          <a:pt x="332041" y="20384"/>
                        </a:lnTo>
                        <a:lnTo>
                          <a:pt x="0" y="20384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04" name="Google Shape;1004;p31"/>
                  <p:cNvSpPr/>
                  <p:nvPr/>
                </p:nvSpPr>
                <p:spPr>
                  <a:xfrm>
                    <a:off x="7487126" y="5096160"/>
                    <a:ext cx="171545" cy="20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1545" h="20383" extrusionOk="0">
                        <a:moveTo>
                          <a:pt x="0" y="0"/>
                        </a:moveTo>
                        <a:lnTo>
                          <a:pt x="171545" y="0"/>
                        </a:lnTo>
                        <a:lnTo>
                          <a:pt x="171545" y="20384"/>
                        </a:lnTo>
                        <a:lnTo>
                          <a:pt x="0" y="20384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sp>
            <p:nvSpPr>
              <p:cNvPr id="1005" name="Google Shape;1005;p31"/>
              <p:cNvSpPr/>
              <p:nvPr/>
            </p:nvSpPr>
            <p:spPr>
              <a:xfrm>
                <a:off x="7338250" y="5011639"/>
                <a:ext cx="50734" cy="60632"/>
              </a:xfrm>
              <a:custGeom>
                <a:avLst/>
                <a:gdLst/>
                <a:ahLst/>
                <a:cxnLst/>
                <a:rect l="l" t="t" r="r" b="b"/>
                <a:pathLst>
                  <a:path w="50734" h="60632" extrusionOk="0">
                    <a:moveTo>
                      <a:pt x="0" y="4892"/>
                    </a:moveTo>
                    <a:lnTo>
                      <a:pt x="0" y="55851"/>
                    </a:lnTo>
                    <a:cubicBezTo>
                      <a:pt x="0" y="59566"/>
                      <a:pt x="4001" y="61851"/>
                      <a:pt x="7239" y="59947"/>
                    </a:cubicBezTo>
                    <a:lnTo>
                      <a:pt x="48387" y="35563"/>
                    </a:lnTo>
                    <a:cubicBezTo>
                      <a:pt x="51435" y="33753"/>
                      <a:pt x="51531" y="29371"/>
                      <a:pt x="48578" y="27371"/>
                    </a:cubicBezTo>
                    <a:lnTo>
                      <a:pt x="7430" y="796"/>
                    </a:lnTo>
                    <a:cubicBezTo>
                      <a:pt x="4191" y="-1299"/>
                      <a:pt x="0" y="987"/>
                      <a:pt x="0" y="4797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06" name="Google Shape;1006;p31"/>
            <p:cNvGrpSpPr/>
            <p:nvPr/>
          </p:nvGrpSpPr>
          <p:grpSpPr>
            <a:xfrm>
              <a:off x="7816120" y="4307395"/>
              <a:ext cx="123062" cy="63817"/>
              <a:chOff x="7816120" y="4307395"/>
              <a:chExt cx="123062" cy="63817"/>
            </a:xfrm>
          </p:grpSpPr>
          <p:sp>
            <p:nvSpPr>
              <p:cNvPr id="1007" name="Google Shape;1007;p31"/>
              <p:cNvSpPr/>
              <p:nvPr/>
            </p:nvSpPr>
            <p:spPr>
              <a:xfrm>
                <a:off x="7816120" y="4307395"/>
                <a:ext cx="123062" cy="63817"/>
              </a:xfrm>
              <a:custGeom>
                <a:avLst/>
                <a:gdLst/>
                <a:ahLst/>
                <a:cxnLst/>
                <a:rect l="l" t="t" r="r" b="b"/>
                <a:pathLst>
                  <a:path w="123062" h="63817" extrusionOk="0">
                    <a:moveTo>
                      <a:pt x="61531" y="63818"/>
                    </a:moveTo>
                    <a:cubicBezTo>
                      <a:pt x="86963" y="63818"/>
                      <a:pt x="109442" y="51245"/>
                      <a:pt x="123063" y="31909"/>
                    </a:cubicBezTo>
                    <a:cubicBezTo>
                      <a:pt x="109442" y="12573"/>
                      <a:pt x="86963" y="0"/>
                      <a:pt x="61531" y="0"/>
                    </a:cubicBezTo>
                    <a:cubicBezTo>
                      <a:pt x="36100" y="0"/>
                      <a:pt x="13621" y="12573"/>
                      <a:pt x="0" y="31909"/>
                    </a:cubicBezTo>
                    <a:cubicBezTo>
                      <a:pt x="13621" y="51245"/>
                      <a:pt x="36100" y="63818"/>
                      <a:pt x="61531" y="6381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8" name="Google Shape;1008;p31"/>
              <p:cNvSpPr/>
              <p:nvPr/>
            </p:nvSpPr>
            <p:spPr>
              <a:xfrm>
                <a:off x="7858029" y="4319682"/>
                <a:ext cx="39242" cy="39243"/>
              </a:xfrm>
              <a:custGeom>
                <a:avLst/>
                <a:gdLst/>
                <a:ahLst/>
                <a:cxnLst/>
                <a:rect l="l" t="t" r="r" b="b"/>
                <a:pathLst>
                  <a:path w="39242" h="39243" extrusionOk="0">
                    <a:moveTo>
                      <a:pt x="39243" y="19622"/>
                    </a:moveTo>
                    <a:cubicBezTo>
                      <a:pt x="39243" y="30458"/>
                      <a:pt x="30458" y="39243"/>
                      <a:pt x="19621" y="39243"/>
                    </a:cubicBezTo>
                    <a:cubicBezTo>
                      <a:pt x="8785" y="39243"/>
                      <a:pt x="0" y="30458"/>
                      <a:pt x="0" y="19622"/>
                    </a:cubicBezTo>
                    <a:cubicBezTo>
                      <a:pt x="0" y="8785"/>
                      <a:pt x="8785" y="0"/>
                      <a:pt x="19621" y="0"/>
                    </a:cubicBezTo>
                    <a:cubicBezTo>
                      <a:pt x="30458" y="0"/>
                      <a:pt x="39243" y="8785"/>
                      <a:pt x="39243" y="1962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09" name="Google Shape;1009;p31"/>
            <p:cNvGrpSpPr/>
            <p:nvPr/>
          </p:nvGrpSpPr>
          <p:grpSpPr>
            <a:xfrm>
              <a:off x="7816120" y="4892994"/>
              <a:ext cx="123062" cy="79991"/>
              <a:chOff x="7816120" y="4892994"/>
              <a:chExt cx="123062" cy="79991"/>
            </a:xfrm>
          </p:grpSpPr>
          <p:grpSp>
            <p:nvGrpSpPr>
              <p:cNvPr id="1010" name="Google Shape;1010;p31"/>
              <p:cNvGrpSpPr/>
              <p:nvPr/>
            </p:nvGrpSpPr>
            <p:grpSpPr>
              <a:xfrm>
                <a:off x="7816120" y="4902803"/>
                <a:ext cx="123062" cy="63817"/>
                <a:chOff x="7816120" y="4902803"/>
                <a:chExt cx="123062" cy="63817"/>
              </a:xfrm>
            </p:grpSpPr>
            <p:sp>
              <p:nvSpPr>
                <p:cNvPr id="1011" name="Google Shape;1011;p31"/>
                <p:cNvSpPr/>
                <p:nvPr/>
              </p:nvSpPr>
              <p:spPr>
                <a:xfrm>
                  <a:off x="7816120" y="4902803"/>
                  <a:ext cx="123062" cy="638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062" h="63817" extrusionOk="0">
                      <a:moveTo>
                        <a:pt x="61531" y="63817"/>
                      </a:moveTo>
                      <a:cubicBezTo>
                        <a:pt x="86963" y="63817"/>
                        <a:pt x="109442" y="51244"/>
                        <a:pt x="123063" y="31909"/>
                      </a:cubicBezTo>
                      <a:cubicBezTo>
                        <a:pt x="109442" y="12573"/>
                        <a:pt x="86963" y="0"/>
                        <a:pt x="61531" y="0"/>
                      </a:cubicBezTo>
                      <a:cubicBezTo>
                        <a:pt x="36100" y="0"/>
                        <a:pt x="13621" y="12573"/>
                        <a:pt x="0" y="31909"/>
                      </a:cubicBezTo>
                      <a:cubicBezTo>
                        <a:pt x="13621" y="51244"/>
                        <a:pt x="36100" y="63817"/>
                        <a:pt x="61531" y="6381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12" name="Google Shape;1012;p31"/>
                <p:cNvSpPr/>
                <p:nvPr/>
              </p:nvSpPr>
              <p:spPr>
                <a:xfrm>
                  <a:off x="7858029" y="4915090"/>
                  <a:ext cx="39242" cy="392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242" h="39243" extrusionOk="0">
                      <a:moveTo>
                        <a:pt x="39243" y="19621"/>
                      </a:moveTo>
                      <a:cubicBezTo>
                        <a:pt x="39243" y="30458"/>
                        <a:pt x="30458" y="39243"/>
                        <a:pt x="19621" y="39243"/>
                      </a:cubicBezTo>
                      <a:cubicBezTo>
                        <a:pt x="8785" y="39243"/>
                        <a:pt x="0" y="30458"/>
                        <a:pt x="0" y="19621"/>
                      </a:cubicBezTo>
                      <a:cubicBezTo>
                        <a:pt x="0" y="8785"/>
                        <a:pt x="8785" y="0"/>
                        <a:pt x="19621" y="0"/>
                      </a:cubicBezTo>
                      <a:cubicBezTo>
                        <a:pt x="30458" y="0"/>
                        <a:pt x="39243" y="8785"/>
                        <a:pt x="39243" y="1962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1013" name="Google Shape;1013;p31"/>
              <p:cNvSpPr/>
              <p:nvPr/>
            </p:nvSpPr>
            <p:spPr>
              <a:xfrm rot="-2700000">
                <a:off x="7825456" y="4928129"/>
                <a:ext cx="103403" cy="9720"/>
              </a:xfrm>
              <a:custGeom>
                <a:avLst/>
                <a:gdLst/>
                <a:ahLst/>
                <a:cxnLst/>
                <a:rect l="l" t="t" r="r" b="b"/>
                <a:pathLst>
                  <a:path w="103346" h="9715" extrusionOk="0">
                    <a:moveTo>
                      <a:pt x="0" y="0"/>
                    </a:moveTo>
                    <a:lnTo>
                      <a:pt x="103346" y="0"/>
                    </a:lnTo>
                    <a:lnTo>
                      <a:pt x="103346" y="9716"/>
                    </a:lnTo>
                    <a:lnTo>
                      <a:pt x="0" y="9716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id="{76C744CD-DD24-5C77-3260-D27C632A51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5116" y="1773062"/>
            <a:ext cx="5466334" cy="2373822"/>
          </a:xfrm>
        </p:spPr>
        <p:txBody>
          <a:bodyPr/>
          <a:lstStyle/>
          <a:p>
            <a:pPr marL="152400" indent="0">
              <a:lnSpc>
                <a:spcPct val="150000"/>
              </a:lnSpc>
              <a:buNone/>
            </a:pPr>
            <a:r>
              <a:rPr lang="en-US">
                <a:latin typeface="Arial"/>
                <a:cs typeface="Arial"/>
              </a:rPr>
              <a:t>Information and Communication Technology (ICT) is an important subject in the Sri Lankan G.C.E. O/L syllabus. Many students find it difficult to understand programming logic, databases, networking, and theory-based ICT topics. Teachers also face problems with manual marking, finding student weaknesses, and preparing balanced question papers. To solve these problems, this research introduces an AI-based Learning Management System that helps teachers and students through automated marking, smart analysis, and personalized learning support.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489;p48">
            <a:extLst>
              <a:ext uri="{FF2B5EF4-FFF2-40B4-BE49-F238E27FC236}">
                <a16:creationId xmlns:a16="http://schemas.microsoft.com/office/drawing/2014/main" id="{87D5C92F-3D0F-DEA7-3D9F-CFEC1476FBC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347938" y="1324559"/>
            <a:ext cx="4448100" cy="1446044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/>
              <a:t>Thanks!</a:t>
            </a:r>
            <a:endParaRPr sz="9600"/>
          </a:p>
        </p:txBody>
      </p:sp>
      <p:sp>
        <p:nvSpPr>
          <p:cNvPr id="6" name="Google Shape;1490;p48">
            <a:extLst>
              <a:ext uri="{FF2B5EF4-FFF2-40B4-BE49-F238E27FC236}">
                <a16:creationId xmlns:a16="http://schemas.microsoft.com/office/drawing/2014/main" id="{76E9143F-3E60-4FC3-8E85-0FB4404FDC42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2347938" y="2770603"/>
            <a:ext cx="4448100" cy="51602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/>
              <a:t>Do you have any questions?</a:t>
            </a:r>
          </a:p>
        </p:txBody>
      </p:sp>
      <p:grpSp>
        <p:nvGrpSpPr>
          <p:cNvPr id="7" name="Google Shape;1518;p48">
            <a:extLst>
              <a:ext uri="{FF2B5EF4-FFF2-40B4-BE49-F238E27FC236}">
                <a16:creationId xmlns:a16="http://schemas.microsoft.com/office/drawing/2014/main" id="{E2E5C51A-1CA4-74D3-59F6-1F1F4EDEC0A9}"/>
              </a:ext>
            </a:extLst>
          </p:cNvPr>
          <p:cNvGrpSpPr/>
          <p:nvPr/>
        </p:nvGrpSpPr>
        <p:grpSpPr>
          <a:xfrm>
            <a:off x="8425930" y="3262140"/>
            <a:ext cx="27232" cy="532378"/>
            <a:chOff x="3534917" y="4467129"/>
            <a:chExt cx="24765" cy="484156"/>
          </a:xfrm>
        </p:grpSpPr>
        <p:sp>
          <p:nvSpPr>
            <p:cNvPr id="8" name="Google Shape;1519;p48">
              <a:extLst>
                <a:ext uri="{FF2B5EF4-FFF2-40B4-BE49-F238E27FC236}">
                  <a16:creationId xmlns:a16="http://schemas.microsoft.com/office/drawing/2014/main" id="{82E5AECC-0E49-2E91-5009-2B3E67E9CEB7}"/>
                </a:ext>
              </a:extLst>
            </p:cNvPr>
            <p:cNvSpPr/>
            <p:nvPr/>
          </p:nvSpPr>
          <p:spPr>
            <a:xfrm>
              <a:off x="3547300" y="4478845"/>
              <a:ext cx="9525" cy="460724"/>
            </a:xfrm>
            <a:custGeom>
              <a:avLst/>
              <a:gdLst/>
              <a:ahLst/>
              <a:cxnLst/>
              <a:rect l="l" t="t" r="r" b="b"/>
              <a:pathLst>
                <a:path w="9525" h="460724" extrusionOk="0">
                  <a:moveTo>
                    <a:pt x="0" y="460724"/>
                  </a:moveTo>
                  <a:lnTo>
                    <a:pt x="0" y="0"/>
                  </a:lnTo>
                </a:path>
              </a:pathLst>
            </a:custGeom>
            <a:noFill/>
            <a:ln w="10950" cap="flat" cmpd="sng">
              <a:solidFill>
                <a:schemeClr val="accent4"/>
              </a:solidFill>
              <a:prstDash val="dashDot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" name="Google Shape;1520;p48">
              <a:extLst>
                <a:ext uri="{FF2B5EF4-FFF2-40B4-BE49-F238E27FC236}">
                  <a16:creationId xmlns:a16="http://schemas.microsoft.com/office/drawing/2014/main" id="{426E6C8A-F8DB-10B8-F9AC-4451C3BEA6D1}"/>
                </a:ext>
              </a:extLst>
            </p:cNvPr>
            <p:cNvSpPr/>
            <p:nvPr/>
          </p:nvSpPr>
          <p:spPr>
            <a:xfrm>
              <a:off x="3534917" y="4926520"/>
              <a:ext cx="24765" cy="24765"/>
            </a:xfrm>
            <a:custGeom>
              <a:avLst/>
              <a:gdLst/>
              <a:ahLst/>
              <a:cxnLst/>
              <a:rect l="l" t="t" r="r" b="b"/>
              <a:pathLst>
                <a:path w="24765" h="24765" extrusionOk="0">
                  <a:moveTo>
                    <a:pt x="24765" y="12382"/>
                  </a:moveTo>
                  <a:cubicBezTo>
                    <a:pt x="24765" y="19240"/>
                    <a:pt x="19241" y="24765"/>
                    <a:pt x="12383" y="24765"/>
                  </a:cubicBezTo>
                  <a:cubicBezTo>
                    <a:pt x="5525" y="24765"/>
                    <a:pt x="0" y="19240"/>
                    <a:pt x="0" y="12382"/>
                  </a:cubicBezTo>
                  <a:cubicBezTo>
                    <a:pt x="0" y="5524"/>
                    <a:pt x="5525" y="0"/>
                    <a:pt x="12383" y="0"/>
                  </a:cubicBezTo>
                  <a:cubicBezTo>
                    <a:pt x="19241" y="0"/>
                    <a:pt x="24765" y="5524"/>
                    <a:pt x="24765" y="12382"/>
                  </a:cubicBezTo>
                  <a:close/>
                </a:path>
              </a:pathLst>
            </a:custGeom>
            <a:solidFill>
              <a:srgbClr val="6F708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" name="Google Shape;1521;p48">
              <a:extLst>
                <a:ext uri="{FF2B5EF4-FFF2-40B4-BE49-F238E27FC236}">
                  <a16:creationId xmlns:a16="http://schemas.microsoft.com/office/drawing/2014/main" id="{A359FE0C-62C5-C5CC-DCA1-87009C6D5CF3}"/>
                </a:ext>
              </a:extLst>
            </p:cNvPr>
            <p:cNvSpPr/>
            <p:nvPr/>
          </p:nvSpPr>
          <p:spPr>
            <a:xfrm>
              <a:off x="3534917" y="4467129"/>
              <a:ext cx="24765" cy="24765"/>
            </a:xfrm>
            <a:custGeom>
              <a:avLst/>
              <a:gdLst/>
              <a:ahLst/>
              <a:cxnLst/>
              <a:rect l="l" t="t" r="r" b="b"/>
              <a:pathLst>
                <a:path w="24765" h="24765" extrusionOk="0">
                  <a:moveTo>
                    <a:pt x="24765" y="12383"/>
                  </a:moveTo>
                  <a:cubicBezTo>
                    <a:pt x="24765" y="5525"/>
                    <a:pt x="19241" y="0"/>
                    <a:pt x="12383" y="0"/>
                  </a:cubicBezTo>
                  <a:cubicBezTo>
                    <a:pt x="5525" y="0"/>
                    <a:pt x="0" y="5525"/>
                    <a:pt x="0" y="12383"/>
                  </a:cubicBezTo>
                  <a:cubicBezTo>
                    <a:pt x="0" y="19241"/>
                    <a:pt x="5525" y="24765"/>
                    <a:pt x="12383" y="24765"/>
                  </a:cubicBezTo>
                  <a:cubicBezTo>
                    <a:pt x="19241" y="24765"/>
                    <a:pt x="24765" y="19241"/>
                    <a:pt x="24765" y="12383"/>
                  </a:cubicBezTo>
                  <a:close/>
                </a:path>
              </a:pathLst>
            </a:custGeom>
            <a:solidFill>
              <a:srgbClr val="6F708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" name="Google Shape;1522;p48">
            <a:extLst>
              <a:ext uri="{FF2B5EF4-FFF2-40B4-BE49-F238E27FC236}">
                <a16:creationId xmlns:a16="http://schemas.microsoft.com/office/drawing/2014/main" id="{7648AA73-C8E8-B0BB-2663-6CC7C84FF676}"/>
              </a:ext>
            </a:extLst>
          </p:cNvPr>
          <p:cNvGrpSpPr/>
          <p:nvPr/>
        </p:nvGrpSpPr>
        <p:grpSpPr>
          <a:xfrm>
            <a:off x="8191599" y="2664093"/>
            <a:ext cx="479083" cy="595031"/>
            <a:chOff x="5580610" y="1953710"/>
            <a:chExt cx="392498" cy="487491"/>
          </a:xfrm>
        </p:grpSpPr>
        <p:grpSp>
          <p:nvGrpSpPr>
            <p:cNvPr id="12" name="Google Shape;1523;p48">
              <a:extLst>
                <a:ext uri="{FF2B5EF4-FFF2-40B4-BE49-F238E27FC236}">
                  <a16:creationId xmlns:a16="http://schemas.microsoft.com/office/drawing/2014/main" id="{E910A1EB-8D0A-58D4-3D5F-C60E6B347020}"/>
                </a:ext>
              </a:extLst>
            </p:cNvPr>
            <p:cNvGrpSpPr/>
            <p:nvPr/>
          </p:nvGrpSpPr>
          <p:grpSpPr>
            <a:xfrm>
              <a:off x="5580610" y="1953710"/>
              <a:ext cx="392498" cy="487491"/>
              <a:chOff x="7385113" y="1535430"/>
              <a:chExt cx="435673" cy="541115"/>
            </a:xfrm>
          </p:grpSpPr>
          <p:sp>
            <p:nvSpPr>
              <p:cNvPr id="16" name="Google Shape;1524;p48">
                <a:extLst>
                  <a:ext uri="{FF2B5EF4-FFF2-40B4-BE49-F238E27FC236}">
                    <a16:creationId xmlns:a16="http://schemas.microsoft.com/office/drawing/2014/main" id="{7F4D25D5-0540-C03D-B447-A0D8234806EB}"/>
                  </a:ext>
                </a:extLst>
              </p:cNvPr>
              <p:cNvSpPr/>
              <p:nvPr/>
            </p:nvSpPr>
            <p:spPr>
              <a:xfrm>
                <a:off x="7385113" y="1535430"/>
                <a:ext cx="435673" cy="541115"/>
              </a:xfrm>
              <a:custGeom>
                <a:avLst/>
                <a:gdLst/>
                <a:ahLst/>
                <a:cxnLst/>
                <a:rect l="l" t="t" r="r" b="b"/>
                <a:pathLst>
                  <a:path w="435673" h="541115" extrusionOk="0">
                    <a:moveTo>
                      <a:pt x="394621" y="0"/>
                    </a:moveTo>
                    <a:cubicBezTo>
                      <a:pt x="417294" y="0"/>
                      <a:pt x="435674" y="18380"/>
                      <a:pt x="435674" y="41053"/>
                    </a:cubicBezTo>
                    <a:lnTo>
                      <a:pt x="435674" y="500062"/>
                    </a:lnTo>
                    <a:cubicBezTo>
                      <a:pt x="435674" y="522735"/>
                      <a:pt x="417294" y="541115"/>
                      <a:pt x="394621" y="541115"/>
                    </a:cubicBezTo>
                    <a:lnTo>
                      <a:pt x="41053" y="541115"/>
                    </a:lnTo>
                    <a:cubicBezTo>
                      <a:pt x="18380" y="541115"/>
                      <a:pt x="0" y="522735"/>
                      <a:pt x="0" y="500062"/>
                    </a:cubicBezTo>
                    <a:lnTo>
                      <a:pt x="0" y="41053"/>
                    </a:lnTo>
                    <a:cubicBezTo>
                      <a:pt x="0" y="18380"/>
                      <a:pt x="18380" y="0"/>
                      <a:pt x="4105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7" name="Google Shape;1525;p48">
                <a:extLst>
                  <a:ext uri="{FF2B5EF4-FFF2-40B4-BE49-F238E27FC236}">
                    <a16:creationId xmlns:a16="http://schemas.microsoft.com/office/drawing/2014/main" id="{07EE64F9-2D21-8FD0-A910-96347C94FC4E}"/>
                  </a:ext>
                </a:extLst>
              </p:cNvPr>
              <p:cNvGrpSpPr/>
              <p:nvPr/>
            </p:nvGrpSpPr>
            <p:grpSpPr>
              <a:xfrm>
                <a:off x="7612094" y="1566576"/>
                <a:ext cx="164781" cy="41529"/>
                <a:chOff x="7612094" y="1566576"/>
                <a:chExt cx="164781" cy="41529"/>
              </a:xfrm>
            </p:grpSpPr>
            <p:sp>
              <p:nvSpPr>
                <p:cNvPr id="18" name="Google Shape;1526;p48">
                  <a:extLst>
                    <a:ext uri="{FF2B5EF4-FFF2-40B4-BE49-F238E27FC236}">
                      <a16:creationId xmlns:a16="http://schemas.microsoft.com/office/drawing/2014/main" id="{E27A6DA9-DA5F-FF33-8896-7FAE1A3E33A3}"/>
                    </a:ext>
                  </a:extLst>
                </p:cNvPr>
                <p:cNvSpPr/>
                <p:nvPr/>
              </p:nvSpPr>
              <p:spPr>
                <a:xfrm>
                  <a:off x="7735347" y="1566576"/>
                  <a:ext cx="41528" cy="415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528" h="41529" extrusionOk="0">
                      <a:moveTo>
                        <a:pt x="41529" y="20765"/>
                      </a:moveTo>
                      <a:cubicBezTo>
                        <a:pt x="41529" y="32290"/>
                        <a:pt x="32195" y="41529"/>
                        <a:pt x="20764" y="41529"/>
                      </a:cubicBezTo>
                      <a:cubicBezTo>
                        <a:pt x="9335" y="41529"/>
                        <a:pt x="0" y="32194"/>
                        <a:pt x="0" y="20765"/>
                      </a:cubicBezTo>
                      <a:cubicBezTo>
                        <a:pt x="0" y="9334"/>
                        <a:pt x="9335" y="0"/>
                        <a:pt x="20764" y="0"/>
                      </a:cubicBezTo>
                      <a:cubicBezTo>
                        <a:pt x="32195" y="0"/>
                        <a:pt x="41529" y="9334"/>
                        <a:pt x="41529" y="20765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" name="Google Shape;1527;p48">
                  <a:extLst>
                    <a:ext uri="{FF2B5EF4-FFF2-40B4-BE49-F238E27FC236}">
                      <a16:creationId xmlns:a16="http://schemas.microsoft.com/office/drawing/2014/main" id="{E03DDAF2-AE69-F9E3-F0DE-51D8BBB3FD99}"/>
                    </a:ext>
                  </a:extLst>
                </p:cNvPr>
                <p:cNvSpPr/>
                <p:nvPr/>
              </p:nvSpPr>
              <p:spPr>
                <a:xfrm>
                  <a:off x="7673721" y="1566576"/>
                  <a:ext cx="41528" cy="415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528" h="41529" extrusionOk="0">
                      <a:moveTo>
                        <a:pt x="41529" y="20765"/>
                      </a:moveTo>
                      <a:cubicBezTo>
                        <a:pt x="41529" y="32290"/>
                        <a:pt x="32195" y="41529"/>
                        <a:pt x="20764" y="41529"/>
                      </a:cubicBezTo>
                      <a:cubicBezTo>
                        <a:pt x="9334" y="41529"/>
                        <a:pt x="0" y="32194"/>
                        <a:pt x="0" y="20765"/>
                      </a:cubicBezTo>
                      <a:cubicBezTo>
                        <a:pt x="0" y="9334"/>
                        <a:pt x="9334" y="0"/>
                        <a:pt x="20764" y="0"/>
                      </a:cubicBezTo>
                      <a:cubicBezTo>
                        <a:pt x="32195" y="0"/>
                        <a:pt x="41529" y="9334"/>
                        <a:pt x="41529" y="20765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" name="Google Shape;1528;p48">
                  <a:extLst>
                    <a:ext uri="{FF2B5EF4-FFF2-40B4-BE49-F238E27FC236}">
                      <a16:creationId xmlns:a16="http://schemas.microsoft.com/office/drawing/2014/main" id="{0E077413-C997-38C0-B1C1-0C24BC205C0A}"/>
                    </a:ext>
                  </a:extLst>
                </p:cNvPr>
                <p:cNvSpPr/>
                <p:nvPr/>
              </p:nvSpPr>
              <p:spPr>
                <a:xfrm>
                  <a:off x="7612094" y="1566576"/>
                  <a:ext cx="41529" cy="415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529" h="41529" extrusionOk="0">
                      <a:moveTo>
                        <a:pt x="41529" y="20765"/>
                      </a:moveTo>
                      <a:cubicBezTo>
                        <a:pt x="41529" y="32290"/>
                        <a:pt x="32195" y="41529"/>
                        <a:pt x="20764" y="41529"/>
                      </a:cubicBezTo>
                      <a:cubicBezTo>
                        <a:pt x="9335" y="41529"/>
                        <a:pt x="0" y="32194"/>
                        <a:pt x="0" y="20765"/>
                      </a:cubicBezTo>
                      <a:cubicBezTo>
                        <a:pt x="0" y="9334"/>
                        <a:pt x="9335" y="0"/>
                        <a:pt x="20764" y="0"/>
                      </a:cubicBezTo>
                      <a:cubicBezTo>
                        <a:pt x="32195" y="0"/>
                        <a:pt x="41529" y="9334"/>
                        <a:pt x="41529" y="20765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13" name="Google Shape;1529;p48">
              <a:extLst>
                <a:ext uri="{FF2B5EF4-FFF2-40B4-BE49-F238E27FC236}">
                  <a16:creationId xmlns:a16="http://schemas.microsoft.com/office/drawing/2014/main" id="{5D05C224-73FA-418D-8D1F-632E55405744}"/>
                </a:ext>
              </a:extLst>
            </p:cNvPr>
            <p:cNvGrpSpPr/>
            <p:nvPr/>
          </p:nvGrpSpPr>
          <p:grpSpPr>
            <a:xfrm>
              <a:off x="5612446" y="2047672"/>
              <a:ext cx="323505" cy="338352"/>
              <a:chOff x="7420451" y="1639728"/>
              <a:chExt cx="359091" cy="375571"/>
            </a:xfrm>
          </p:grpSpPr>
          <p:sp>
            <p:nvSpPr>
              <p:cNvPr id="14" name="Google Shape;1530;p48">
                <a:extLst>
                  <a:ext uri="{FF2B5EF4-FFF2-40B4-BE49-F238E27FC236}">
                    <a16:creationId xmlns:a16="http://schemas.microsoft.com/office/drawing/2014/main" id="{B4E9C039-49CE-EAD9-8150-BC08574FAB63}"/>
                  </a:ext>
                </a:extLst>
              </p:cNvPr>
              <p:cNvSpPr/>
              <p:nvPr/>
            </p:nvSpPr>
            <p:spPr>
              <a:xfrm>
                <a:off x="7420451" y="1852041"/>
                <a:ext cx="357473" cy="163258"/>
              </a:xfrm>
              <a:custGeom>
                <a:avLst/>
                <a:gdLst/>
                <a:ahLst/>
                <a:cxnLst/>
                <a:rect l="l" t="t" r="r" b="b"/>
                <a:pathLst>
                  <a:path w="357473" h="163258" extrusionOk="0">
                    <a:moveTo>
                      <a:pt x="40196" y="72962"/>
                    </a:moveTo>
                    <a:lnTo>
                      <a:pt x="0" y="72962"/>
                    </a:lnTo>
                    <a:lnTo>
                      <a:pt x="0" y="90297"/>
                    </a:lnTo>
                    <a:lnTo>
                      <a:pt x="40196" y="90297"/>
                    </a:lnTo>
                    <a:lnTo>
                      <a:pt x="40196" y="72962"/>
                    </a:lnTo>
                    <a:close/>
                    <a:moveTo>
                      <a:pt x="185166" y="126778"/>
                    </a:moveTo>
                    <a:lnTo>
                      <a:pt x="294894" y="126778"/>
                    </a:lnTo>
                    <a:lnTo>
                      <a:pt x="294894" y="109347"/>
                    </a:lnTo>
                    <a:lnTo>
                      <a:pt x="185166" y="109347"/>
                    </a:lnTo>
                    <a:lnTo>
                      <a:pt x="185166" y="126778"/>
                    </a:lnTo>
                    <a:close/>
                    <a:moveTo>
                      <a:pt x="294894" y="0"/>
                    </a:moveTo>
                    <a:lnTo>
                      <a:pt x="38291" y="0"/>
                    </a:lnTo>
                    <a:lnTo>
                      <a:pt x="38291" y="17335"/>
                    </a:lnTo>
                    <a:lnTo>
                      <a:pt x="294894" y="17335"/>
                    </a:lnTo>
                    <a:lnTo>
                      <a:pt x="294894" y="0"/>
                    </a:lnTo>
                    <a:close/>
                    <a:moveTo>
                      <a:pt x="0" y="163259"/>
                    </a:moveTo>
                    <a:lnTo>
                      <a:pt x="99632" y="163259"/>
                    </a:lnTo>
                    <a:lnTo>
                      <a:pt x="99632" y="145828"/>
                    </a:lnTo>
                    <a:lnTo>
                      <a:pt x="0" y="145828"/>
                    </a:lnTo>
                    <a:lnTo>
                      <a:pt x="0" y="163259"/>
                    </a:lnTo>
                    <a:close/>
                    <a:moveTo>
                      <a:pt x="76581" y="36481"/>
                    </a:moveTo>
                    <a:lnTo>
                      <a:pt x="0" y="36481"/>
                    </a:lnTo>
                    <a:lnTo>
                      <a:pt x="0" y="53816"/>
                    </a:lnTo>
                    <a:lnTo>
                      <a:pt x="76581" y="53816"/>
                    </a:lnTo>
                    <a:lnTo>
                      <a:pt x="76581" y="36481"/>
                    </a:lnTo>
                    <a:close/>
                    <a:moveTo>
                      <a:pt x="52483" y="90297"/>
                    </a:moveTo>
                    <a:lnTo>
                      <a:pt x="207836" y="90297"/>
                    </a:lnTo>
                    <a:lnTo>
                      <a:pt x="207836" y="72962"/>
                    </a:lnTo>
                    <a:lnTo>
                      <a:pt x="52483" y="72962"/>
                    </a:lnTo>
                    <a:lnTo>
                      <a:pt x="52483" y="90297"/>
                    </a:lnTo>
                    <a:close/>
                    <a:moveTo>
                      <a:pt x="164402" y="109347"/>
                    </a:moveTo>
                    <a:lnTo>
                      <a:pt x="0" y="109347"/>
                    </a:lnTo>
                    <a:lnTo>
                      <a:pt x="0" y="126778"/>
                    </a:lnTo>
                    <a:lnTo>
                      <a:pt x="164402" y="126778"/>
                    </a:lnTo>
                    <a:lnTo>
                      <a:pt x="164402" y="109347"/>
                    </a:lnTo>
                    <a:close/>
                    <a:moveTo>
                      <a:pt x="220218" y="90297"/>
                    </a:moveTo>
                    <a:lnTo>
                      <a:pt x="357378" y="90297"/>
                    </a:lnTo>
                    <a:lnTo>
                      <a:pt x="357378" y="72962"/>
                    </a:lnTo>
                    <a:lnTo>
                      <a:pt x="220218" y="72962"/>
                    </a:lnTo>
                    <a:lnTo>
                      <a:pt x="220218" y="90297"/>
                    </a:lnTo>
                    <a:close/>
                    <a:moveTo>
                      <a:pt x="97441" y="53816"/>
                    </a:moveTo>
                    <a:lnTo>
                      <a:pt x="357474" y="53816"/>
                    </a:lnTo>
                    <a:lnTo>
                      <a:pt x="357474" y="36481"/>
                    </a:lnTo>
                    <a:lnTo>
                      <a:pt x="97441" y="36481"/>
                    </a:lnTo>
                    <a:lnTo>
                      <a:pt x="97441" y="53816"/>
                    </a:lnTo>
                    <a:close/>
                    <a:moveTo>
                      <a:pt x="305371" y="0"/>
                    </a:moveTo>
                    <a:lnTo>
                      <a:pt x="305371" y="17335"/>
                    </a:lnTo>
                    <a:lnTo>
                      <a:pt x="357378" y="17335"/>
                    </a:lnTo>
                    <a:lnTo>
                      <a:pt x="357378" y="0"/>
                    </a:lnTo>
                    <a:lnTo>
                      <a:pt x="305371" y="0"/>
                    </a:lnTo>
                    <a:close/>
                    <a:moveTo>
                      <a:pt x="315659" y="126778"/>
                    </a:moveTo>
                    <a:lnTo>
                      <a:pt x="357378" y="126778"/>
                    </a:lnTo>
                    <a:lnTo>
                      <a:pt x="357378" y="109347"/>
                    </a:lnTo>
                    <a:lnTo>
                      <a:pt x="315659" y="109347"/>
                    </a:lnTo>
                    <a:lnTo>
                      <a:pt x="315659" y="126778"/>
                    </a:lnTo>
                    <a:close/>
                    <a:moveTo>
                      <a:pt x="120396" y="163259"/>
                    </a:moveTo>
                    <a:lnTo>
                      <a:pt x="222981" y="163259"/>
                    </a:lnTo>
                    <a:lnTo>
                      <a:pt x="222981" y="145828"/>
                    </a:lnTo>
                    <a:lnTo>
                      <a:pt x="120396" y="145828"/>
                    </a:lnTo>
                    <a:lnTo>
                      <a:pt x="120396" y="163259"/>
                    </a:lnTo>
                    <a:close/>
                    <a:moveTo>
                      <a:pt x="235363" y="163259"/>
                    </a:moveTo>
                    <a:lnTo>
                      <a:pt x="313563" y="163259"/>
                    </a:lnTo>
                    <a:lnTo>
                      <a:pt x="313563" y="145828"/>
                    </a:lnTo>
                    <a:lnTo>
                      <a:pt x="235363" y="145828"/>
                    </a:lnTo>
                    <a:lnTo>
                      <a:pt x="235363" y="16325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" name="Google Shape;1531;p48">
                <a:extLst>
                  <a:ext uri="{FF2B5EF4-FFF2-40B4-BE49-F238E27FC236}">
                    <a16:creationId xmlns:a16="http://schemas.microsoft.com/office/drawing/2014/main" id="{72A96A07-A60B-1A00-FB75-9421BEED3D04}"/>
                  </a:ext>
                </a:extLst>
              </p:cNvPr>
              <p:cNvSpPr/>
              <p:nvPr/>
            </p:nvSpPr>
            <p:spPr>
              <a:xfrm>
                <a:off x="7425594" y="1639728"/>
                <a:ext cx="353948" cy="180117"/>
              </a:xfrm>
              <a:custGeom>
                <a:avLst/>
                <a:gdLst/>
                <a:ahLst/>
                <a:cxnLst/>
                <a:rect l="l" t="t" r="r" b="b"/>
                <a:pathLst>
                  <a:path w="353948" h="180117" extrusionOk="0">
                    <a:moveTo>
                      <a:pt x="0" y="0"/>
                    </a:moveTo>
                    <a:lnTo>
                      <a:pt x="353949" y="0"/>
                    </a:lnTo>
                    <a:lnTo>
                      <a:pt x="353949" y="180118"/>
                    </a:lnTo>
                    <a:lnTo>
                      <a:pt x="0" y="18011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1" name="Google Shape;1603;p48">
            <a:extLst>
              <a:ext uri="{FF2B5EF4-FFF2-40B4-BE49-F238E27FC236}">
                <a16:creationId xmlns:a16="http://schemas.microsoft.com/office/drawing/2014/main" id="{1488B8C1-37AA-A5C7-3D83-AC488C6AF668}"/>
              </a:ext>
            </a:extLst>
          </p:cNvPr>
          <p:cNvGrpSpPr/>
          <p:nvPr/>
        </p:nvGrpSpPr>
        <p:grpSpPr>
          <a:xfrm>
            <a:off x="8107967" y="3797550"/>
            <a:ext cx="645598" cy="1166771"/>
            <a:chOff x="8107967" y="3797550"/>
            <a:chExt cx="645598" cy="1166771"/>
          </a:xfrm>
        </p:grpSpPr>
        <p:grpSp>
          <p:nvGrpSpPr>
            <p:cNvPr id="22" name="Google Shape;1604;p48">
              <a:extLst>
                <a:ext uri="{FF2B5EF4-FFF2-40B4-BE49-F238E27FC236}">
                  <a16:creationId xmlns:a16="http://schemas.microsoft.com/office/drawing/2014/main" id="{2DCBE85C-2775-9178-035E-D9E9FA7C2D3B}"/>
                </a:ext>
              </a:extLst>
            </p:cNvPr>
            <p:cNvGrpSpPr/>
            <p:nvPr/>
          </p:nvGrpSpPr>
          <p:grpSpPr>
            <a:xfrm>
              <a:off x="8107967" y="3797550"/>
              <a:ext cx="645598" cy="1166771"/>
              <a:chOff x="1024660" y="3708890"/>
              <a:chExt cx="489423" cy="884520"/>
            </a:xfrm>
          </p:grpSpPr>
          <p:grpSp>
            <p:nvGrpSpPr>
              <p:cNvPr id="24" name="Google Shape;1605;p48">
                <a:extLst>
                  <a:ext uri="{FF2B5EF4-FFF2-40B4-BE49-F238E27FC236}">
                    <a16:creationId xmlns:a16="http://schemas.microsoft.com/office/drawing/2014/main" id="{EED7F839-5305-6EF1-823C-7718A5EEF121}"/>
                  </a:ext>
                </a:extLst>
              </p:cNvPr>
              <p:cNvGrpSpPr/>
              <p:nvPr/>
            </p:nvGrpSpPr>
            <p:grpSpPr>
              <a:xfrm>
                <a:off x="1024660" y="3708890"/>
                <a:ext cx="489423" cy="884520"/>
                <a:chOff x="2124551" y="4954047"/>
                <a:chExt cx="587120" cy="1061085"/>
              </a:xfrm>
            </p:grpSpPr>
            <p:sp>
              <p:nvSpPr>
                <p:cNvPr id="49" name="Google Shape;1606;p48">
                  <a:extLst>
                    <a:ext uri="{FF2B5EF4-FFF2-40B4-BE49-F238E27FC236}">
                      <a16:creationId xmlns:a16="http://schemas.microsoft.com/office/drawing/2014/main" id="{4DB2216D-453B-C1FC-D3EC-A3D6FA05763C}"/>
                    </a:ext>
                  </a:extLst>
                </p:cNvPr>
                <p:cNvSpPr/>
                <p:nvPr/>
              </p:nvSpPr>
              <p:spPr>
                <a:xfrm>
                  <a:off x="2124551" y="4954047"/>
                  <a:ext cx="587120" cy="10610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120" h="1061085" extrusionOk="0">
                      <a:moveTo>
                        <a:pt x="91440" y="0"/>
                      </a:moveTo>
                      <a:lnTo>
                        <a:pt x="495681" y="0"/>
                      </a:lnTo>
                      <a:cubicBezTo>
                        <a:pt x="546163" y="0"/>
                        <a:pt x="587121" y="40958"/>
                        <a:pt x="587121" y="91440"/>
                      </a:cubicBezTo>
                      <a:lnTo>
                        <a:pt x="587121" y="969645"/>
                      </a:lnTo>
                      <a:cubicBezTo>
                        <a:pt x="587121" y="1020128"/>
                        <a:pt x="546163" y="1061085"/>
                        <a:pt x="495681" y="1061085"/>
                      </a:cubicBezTo>
                      <a:lnTo>
                        <a:pt x="91440" y="1061085"/>
                      </a:lnTo>
                      <a:cubicBezTo>
                        <a:pt x="40958" y="1061085"/>
                        <a:pt x="0" y="1020128"/>
                        <a:pt x="0" y="969645"/>
                      </a:cubicBezTo>
                      <a:lnTo>
                        <a:pt x="0" y="91440"/>
                      </a:lnTo>
                      <a:cubicBezTo>
                        <a:pt x="0" y="40958"/>
                        <a:pt x="40958" y="0"/>
                        <a:pt x="9144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0" name="Google Shape;1607;p48">
                  <a:extLst>
                    <a:ext uri="{FF2B5EF4-FFF2-40B4-BE49-F238E27FC236}">
                      <a16:creationId xmlns:a16="http://schemas.microsoft.com/office/drawing/2014/main" id="{8073EE26-8089-CEB2-98ED-CE4AD2E2C81D}"/>
                    </a:ext>
                  </a:extLst>
                </p:cNvPr>
                <p:cNvSpPr/>
                <p:nvPr/>
              </p:nvSpPr>
              <p:spPr>
                <a:xfrm>
                  <a:off x="2339530" y="4987099"/>
                  <a:ext cx="157162" cy="255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162" h="25527" extrusionOk="0">
                      <a:moveTo>
                        <a:pt x="144399" y="25527"/>
                      </a:moveTo>
                      <a:lnTo>
                        <a:pt x="12764" y="25527"/>
                      </a:lnTo>
                      <a:cubicBezTo>
                        <a:pt x="5715" y="25527"/>
                        <a:pt x="0" y="19812"/>
                        <a:pt x="0" y="12764"/>
                      </a:cubicBezTo>
                      <a:lnTo>
                        <a:pt x="0" y="12764"/>
                      </a:lnTo>
                      <a:cubicBezTo>
                        <a:pt x="0" y="5715"/>
                        <a:pt x="5715" y="0"/>
                        <a:pt x="12764" y="0"/>
                      </a:cubicBezTo>
                      <a:lnTo>
                        <a:pt x="144399" y="0"/>
                      </a:lnTo>
                      <a:cubicBezTo>
                        <a:pt x="151448" y="0"/>
                        <a:pt x="157163" y="5715"/>
                        <a:pt x="157163" y="12764"/>
                      </a:cubicBezTo>
                      <a:lnTo>
                        <a:pt x="157163" y="12764"/>
                      </a:lnTo>
                      <a:cubicBezTo>
                        <a:pt x="157163" y="19812"/>
                        <a:pt x="151448" y="25527"/>
                        <a:pt x="144399" y="25527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25" name="Google Shape;1608;p48">
                <a:extLst>
                  <a:ext uri="{FF2B5EF4-FFF2-40B4-BE49-F238E27FC236}">
                    <a16:creationId xmlns:a16="http://schemas.microsoft.com/office/drawing/2014/main" id="{CDC4C25E-63E7-1DD1-C3B5-883F04D0D5C5}"/>
                  </a:ext>
                </a:extLst>
              </p:cNvPr>
              <p:cNvSpPr/>
              <p:nvPr/>
            </p:nvSpPr>
            <p:spPr>
              <a:xfrm>
                <a:off x="1059199" y="3818860"/>
                <a:ext cx="419712" cy="647607"/>
              </a:xfrm>
              <a:custGeom>
                <a:avLst/>
                <a:gdLst/>
                <a:ahLst/>
                <a:cxnLst/>
                <a:rect l="l" t="t" r="r" b="b"/>
                <a:pathLst>
                  <a:path w="504158" h="777906" extrusionOk="0">
                    <a:moveTo>
                      <a:pt x="0" y="0"/>
                    </a:moveTo>
                    <a:lnTo>
                      <a:pt x="504158" y="0"/>
                    </a:lnTo>
                    <a:lnTo>
                      <a:pt x="504158" y="777907"/>
                    </a:lnTo>
                    <a:lnTo>
                      <a:pt x="0" y="777907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6" name="Google Shape;1609;p48">
                <a:extLst>
                  <a:ext uri="{FF2B5EF4-FFF2-40B4-BE49-F238E27FC236}">
                    <a16:creationId xmlns:a16="http://schemas.microsoft.com/office/drawing/2014/main" id="{AC0D50A4-72CE-A953-C4ED-B2D08C12527B}"/>
                  </a:ext>
                </a:extLst>
              </p:cNvPr>
              <p:cNvGrpSpPr/>
              <p:nvPr/>
            </p:nvGrpSpPr>
            <p:grpSpPr>
              <a:xfrm>
                <a:off x="1108189" y="4182116"/>
                <a:ext cx="322524" cy="131011"/>
                <a:chOff x="2224754" y="5521737"/>
                <a:chExt cx="386905" cy="157163"/>
              </a:xfrm>
            </p:grpSpPr>
            <p:grpSp>
              <p:nvGrpSpPr>
                <p:cNvPr id="30" name="Google Shape;1610;p48">
                  <a:extLst>
                    <a:ext uri="{FF2B5EF4-FFF2-40B4-BE49-F238E27FC236}">
                      <a16:creationId xmlns:a16="http://schemas.microsoft.com/office/drawing/2014/main" id="{896E5C93-0C6B-8140-3AD2-ACD5D44866A0}"/>
                    </a:ext>
                  </a:extLst>
                </p:cNvPr>
                <p:cNvGrpSpPr/>
                <p:nvPr/>
              </p:nvGrpSpPr>
              <p:grpSpPr>
                <a:xfrm>
                  <a:off x="2224754" y="5521737"/>
                  <a:ext cx="386905" cy="157163"/>
                  <a:chOff x="2224754" y="5521737"/>
                  <a:chExt cx="386905" cy="157163"/>
                </a:xfrm>
              </p:grpSpPr>
              <p:grpSp>
                <p:nvGrpSpPr>
                  <p:cNvPr id="43" name="Google Shape;1611;p48">
                    <a:extLst>
                      <a:ext uri="{FF2B5EF4-FFF2-40B4-BE49-F238E27FC236}">
                        <a16:creationId xmlns:a16="http://schemas.microsoft.com/office/drawing/2014/main" id="{8728D9FD-B4B9-28F4-C227-0410E8DD3008}"/>
                      </a:ext>
                    </a:extLst>
                  </p:cNvPr>
                  <p:cNvGrpSpPr/>
                  <p:nvPr/>
                </p:nvGrpSpPr>
                <p:grpSpPr>
                  <a:xfrm>
                    <a:off x="2224754" y="5521737"/>
                    <a:ext cx="386905" cy="65532"/>
                    <a:chOff x="2224754" y="5521737"/>
                    <a:chExt cx="386905" cy="65532"/>
                  </a:xfrm>
                </p:grpSpPr>
                <p:sp>
                  <p:nvSpPr>
                    <p:cNvPr id="47" name="Google Shape;1612;p48">
                      <a:extLst>
                        <a:ext uri="{FF2B5EF4-FFF2-40B4-BE49-F238E27FC236}">
                          <a16:creationId xmlns:a16="http://schemas.microsoft.com/office/drawing/2014/main" id="{9E909B3E-8DDB-FDE1-BFFF-DC88BDB43ED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224754" y="5521737"/>
                      <a:ext cx="386905" cy="6553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86905" h="65532" extrusionOk="0">
                          <a:moveTo>
                            <a:pt x="386810" y="15049"/>
                          </a:moveTo>
                          <a:lnTo>
                            <a:pt x="386810" y="50482"/>
                          </a:lnTo>
                          <a:cubicBezTo>
                            <a:pt x="386810" y="58769"/>
                            <a:pt x="380143" y="65532"/>
                            <a:pt x="371856" y="65532"/>
                          </a:cubicBezTo>
                          <a:lnTo>
                            <a:pt x="14954" y="65532"/>
                          </a:lnTo>
                          <a:cubicBezTo>
                            <a:pt x="14288" y="65532"/>
                            <a:pt x="13525" y="65532"/>
                            <a:pt x="12859" y="65341"/>
                          </a:cubicBezTo>
                          <a:cubicBezTo>
                            <a:pt x="5524" y="64294"/>
                            <a:pt x="0" y="58102"/>
                            <a:pt x="0" y="50482"/>
                          </a:cubicBezTo>
                          <a:lnTo>
                            <a:pt x="0" y="15049"/>
                          </a:lnTo>
                          <a:cubicBezTo>
                            <a:pt x="0" y="6762"/>
                            <a:pt x="6667" y="0"/>
                            <a:pt x="15049" y="0"/>
                          </a:cubicBezTo>
                          <a:lnTo>
                            <a:pt x="371951" y="0"/>
                          </a:lnTo>
                          <a:cubicBezTo>
                            <a:pt x="379476" y="0"/>
                            <a:pt x="385667" y="5619"/>
                            <a:pt x="386715" y="12859"/>
                          </a:cubicBezTo>
                          <a:cubicBezTo>
                            <a:pt x="386810" y="13525"/>
                            <a:pt x="386905" y="14288"/>
                            <a:pt x="386905" y="15049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48" name="Google Shape;1613;p48">
                      <a:extLst>
                        <a:ext uri="{FF2B5EF4-FFF2-40B4-BE49-F238E27FC236}">
                          <a16:creationId xmlns:a16="http://schemas.microsoft.com/office/drawing/2014/main" id="{28F76191-4A48-2511-B596-489FE685C51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237422" y="5534405"/>
                      <a:ext cx="374141" cy="5286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74141" h="52864" extrusionOk="0">
                          <a:moveTo>
                            <a:pt x="374142" y="2381"/>
                          </a:moveTo>
                          <a:lnTo>
                            <a:pt x="374142" y="37815"/>
                          </a:lnTo>
                          <a:cubicBezTo>
                            <a:pt x="374142" y="46101"/>
                            <a:pt x="367475" y="52864"/>
                            <a:pt x="359188" y="52864"/>
                          </a:cubicBezTo>
                          <a:lnTo>
                            <a:pt x="2286" y="52864"/>
                          </a:lnTo>
                          <a:cubicBezTo>
                            <a:pt x="1619" y="52864"/>
                            <a:pt x="857" y="52864"/>
                            <a:pt x="191" y="52674"/>
                          </a:cubicBezTo>
                          <a:cubicBezTo>
                            <a:pt x="95" y="52007"/>
                            <a:pt x="0" y="51245"/>
                            <a:pt x="0" y="50578"/>
                          </a:cubicBezTo>
                          <a:lnTo>
                            <a:pt x="0" y="15050"/>
                          </a:lnTo>
                          <a:cubicBezTo>
                            <a:pt x="0" y="6763"/>
                            <a:pt x="6668" y="0"/>
                            <a:pt x="14954" y="0"/>
                          </a:cubicBezTo>
                          <a:lnTo>
                            <a:pt x="371856" y="0"/>
                          </a:lnTo>
                          <a:cubicBezTo>
                            <a:pt x="372523" y="0"/>
                            <a:pt x="373285" y="0"/>
                            <a:pt x="373952" y="191"/>
                          </a:cubicBezTo>
                          <a:cubicBezTo>
                            <a:pt x="374047" y="858"/>
                            <a:pt x="374142" y="1620"/>
                            <a:pt x="374142" y="2381"/>
                          </a:cubicBezTo>
                          <a:close/>
                        </a:path>
                      </a:pathLst>
                    </a:custGeom>
                    <a:solidFill>
                      <a:schemeClr val="lt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44" name="Google Shape;1614;p48">
                    <a:extLst>
                      <a:ext uri="{FF2B5EF4-FFF2-40B4-BE49-F238E27FC236}">
                        <a16:creationId xmlns:a16="http://schemas.microsoft.com/office/drawing/2014/main" id="{C1857626-6FA8-3E73-7FDE-99E4F6EF1FC3}"/>
                      </a:ext>
                    </a:extLst>
                  </p:cNvPr>
                  <p:cNvGrpSpPr/>
                  <p:nvPr/>
                </p:nvGrpSpPr>
                <p:grpSpPr>
                  <a:xfrm>
                    <a:off x="2224754" y="5613368"/>
                    <a:ext cx="386905" cy="65532"/>
                    <a:chOff x="2224754" y="5613368"/>
                    <a:chExt cx="386905" cy="65532"/>
                  </a:xfrm>
                </p:grpSpPr>
                <p:sp>
                  <p:nvSpPr>
                    <p:cNvPr id="45" name="Google Shape;1615;p48">
                      <a:extLst>
                        <a:ext uri="{FF2B5EF4-FFF2-40B4-BE49-F238E27FC236}">
                          <a16:creationId xmlns:a16="http://schemas.microsoft.com/office/drawing/2014/main" id="{F2438062-8205-CEF9-6016-5D539A1E7A3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224754" y="5613368"/>
                      <a:ext cx="386905" cy="6553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86905" h="65532" extrusionOk="0">
                          <a:moveTo>
                            <a:pt x="386810" y="15049"/>
                          </a:moveTo>
                          <a:lnTo>
                            <a:pt x="386810" y="50482"/>
                          </a:lnTo>
                          <a:cubicBezTo>
                            <a:pt x="386810" y="58769"/>
                            <a:pt x="380143" y="65532"/>
                            <a:pt x="371856" y="65532"/>
                          </a:cubicBezTo>
                          <a:lnTo>
                            <a:pt x="14954" y="65532"/>
                          </a:lnTo>
                          <a:cubicBezTo>
                            <a:pt x="14288" y="65532"/>
                            <a:pt x="13525" y="65532"/>
                            <a:pt x="12859" y="65341"/>
                          </a:cubicBezTo>
                          <a:cubicBezTo>
                            <a:pt x="5524" y="64294"/>
                            <a:pt x="0" y="58102"/>
                            <a:pt x="0" y="50482"/>
                          </a:cubicBezTo>
                          <a:lnTo>
                            <a:pt x="0" y="15049"/>
                          </a:lnTo>
                          <a:cubicBezTo>
                            <a:pt x="0" y="6762"/>
                            <a:pt x="6667" y="0"/>
                            <a:pt x="15049" y="0"/>
                          </a:cubicBezTo>
                          <a:lnTo>
                            <a:pt x="371951" y="0"/>
                          </a:lnTo>
                          <a:cubicBezTo>
                            <a:pt x="379476" y="0"/>
                            <a:pt x="385667" y="5619"/>
                            <a:pt x="386715" y="12859"/>
                          </a:cubicBezTo>
                          <a:cubicBezTo>
                            <a:pt x="386810" y="13525"/>
                            <a:pt x="386905" y="14288"/>
                            <a:pt x="386905" y="15049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46" name="Google Shape;1616;p48">
                      <a:extLst>
                        <a:ext uri="{FF2B5EF4-FFF2-40B4-BE49-F238E27FC236}">
                          <a16:creationId xmlns:a16="http://schemas.microsoft.com/office/drawing/2014/main" id="{7C97E70C-2914-C089-4BCE-0D989060039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237422" y="5626036"/>
                      <a:ext cx="374141" cy="5286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74141" h="52864" extrusionOk="0">
                          <a:moveTo>
                            <a:pt x="374142" y="2381"/>
                          </a:moveTo>
                          <a:lnTo>
                            <a:pt x="374142" y="37815"/>
                          </a:lnTo>
                          <a:cubicBezTo>
                            <a:pt x="374142" y="46101"/>
                            <a:pt x="367475" y="52864"/>
                            <a:pt x="359188" y="52864"/>
                          </a:cubicBezTo>
                          <a:lnTo>
                            <a:pt x="2286" y="52864"/>
                          </a:lnTo>
                          <a:cubicBezTo>
                            <a:pt x="1619" y="52864"/>
                            <a:pt x="857" y="52864"/>
                            <a:pt x="191" y="52674"/>
                          </a:cubicBezTo>
                          <a:cubicBezTo>
                            <a:pt x="95" y="52007"/>
                            <a:pt x="0" y="51245"/>
                            <a:pt x="0" y="50578"/>
                          </a:cubicBezTo>
                          <a:lnTo>
                            <a:pt x="0" y="15050"/>
                          </a:lnTo>
                          <a:cubicBezTo>
                            <a:pt x="0" y="6763"/>
                            <a:pt x="6668" y="0"/>
                            <a:pt x="14954" y="0"/>
                          </a:cubicBezTo>
                          <a:lnTo>
                            <a:pt x="371856" y="0"/>
                          </a:lnTo>
                          <a:cubicBezTo>
                            <a:pt x="372523" y="0"/>
                            <a:pt x="373285" y="0"/>
                            <a:pt x="373952" y="191"/>
                          </a:cubicBezTo>
                          <a:cubicBezTo>
                            <a:pt x="374047" y="858"/>
                            <a:pt x="374142" y="1620"/>
                            <a:pt x="374142" y="2381"/>
                          </a:cubicBezTo>
                          <a:close/>
                        </a:path>
                      </a:pathLst>
                    </a:custGeom>
                    <a:solidFill>
                      <a:schemeClr val="lt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  <p:grpSp>
              <p:nvGrpSpPr>
                <p:cNvPr id="31" name="Google Shape;1617;p48">
                  <a:extLst>
                    <a:ext uri="{FF2B5EF4-FFF2-40B4-BE49-F238E27FC236}">
                      <a16:creationId xmlns:a16="http://schemas.microsoft.com/office/drawing/2014/main" id="{DCE57B77-F9EA-1737-A729-D7E3EE36F372}"/>
                    </a:ext>
                  </a:extLst>
                </p:cNvPr>
                <p:cNvGrpSpPr/>
                <p:nvPr/>
              </p:nvGrpSpPr>
              <p:grpSpPr>
                <a:xfrm>
                  <a:off x="2336863" y="5554217"/>
                  <a:ext cx="177355" cy="15050"/>
                  <a:chOff x="2336863" y="5554217"/>
                  <a:chExt cx="177355" cy="15050"/>
                </a:xfrm>
              </p:grpSpPr>
              <p:sp>
                <p:nvSpPr>
                  <p:cNvPr id="38" name="Google Shape;1618;p48">
                    <a:extLst>
                      <a:ext uri="{FF2B5EF4-FFF2-40B4-BE49-F238E27FC236}">
                        <a16:creationId xmlns:a16="http://schemas.microsoft.com/office/drawing/2014/main" id="{4EA31AF6-99D9-5D03-0E91-EA6D524D8B77}"/>
                      </a:ext>
                    </a:extLst>
                  </p:cNvPr>
                  <p:cNvSpPr/>
                  <p:nvPr/>
                </p:nvSpPr>
                <p:spPr>
                  <a:xfrm>
                    <a:off x="2336863" y="5554218"/>
                    <a:ext cx="15049" cy="150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049" h="15049" extrusionOk="0">
                        <a:moveTo>
                          <a:pt x="15049" y="7524"/>
                        </a:moveTo>
                        <a:cubicBezTo>
                          <a:pt x="15049" y="11680"/>
                          <a:pt x="11681" y="15049"/>
                          <a:pt x="7525" y="15049"/>
                        </a:cubicBezTo>
                        <a:cubicBezTo>
                          <a:pt x="3369" y="15049"/>
                          <a:pt x="0" y="11680"/>
                          <a:pt x="0" y="7524"/>
                        </a:cubicBezTo>
                        <a:cubicBezTo>
                          <a:pt x="0" y="3369"/>
                          <a:pt x="3369" y="0"/>
                          <a:pt x="7525" y="0"/>
                        </a:cubicBezTo>
                        <a:cubicBezTo>
                          <a:pt x="11681" y="0"/>
                          <a:pt x="15049" y="3369"/>
                          <a:pt x="15049" y="7524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9" name="Google Shape;1619;p48">
                    <a:extLst>
                      <a:ext uri="{FF2B5EF4-FFF2-40B4-BE49-F238E27FC236}">
                        <a16:creationId xmlns:a16="http://schemas.microsoft.com/office/drawing/2014/main" id="{4E34B51B-3F62-1F1C-3799-632A31A82539}"/>
                      </a:ext>
                    </a:extLst>
                  </p:cNvPr>
                  <p:cNvSpPr/>
                  <p:nvPr/>
                </p:nvSpPr>
                <p:spPr>
                  <a:xfrm>
                    <a:off x="2377440" y="5554217"/>
                    <a:ext cx="15049" cy="150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049" h="15049" extrusionOk="0">
                        <a:moveTo>
                          <a:pt x="15049" y="7525"/>
                        </a:moveTo>
                        <a:cubicBezTo>
                          <a:pt x="15049" y="11716"/>
                          <a:pt x="11716" y="15050"/>
                          <a:pt x="7525" y="15050"/>
                        </a:cubicBezTo>
                        <a:cubicBezTo>
                          <a:pt x="3334" y="15050"/>
                          <a:pt x="0" y="11716"/>
                          <a:pt x="0" y="7525"/>
                        </a:cubicBezTo>
                        <a:cubicBezTo>
                          <a:pt x="0" y="3334"/>
                          <a:pt x="3334" y="0"/>
                          <a:pt x="7525" y="0"/>
                        </a:cubicBezTo>
                        <a:cubicBezTo>
                          <a:pt x="11716" y="0"/>
                          <a:pt x="15049" y="3334"/>
                          <a:pt x="15049" y="7525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0" name="Google Shape;1620;p48">
                    <a:extLst>
                      <a:ext uri="{FF2B5EF4-FFF2-40B4-BE49-F238E27FC236}">
                        <a16:creationId xmlns:a16="http://schemas.microsoft.com/office/drawing/2014/main" id="{0C0ED757-08CF-9C1F-E50C-FC9F78E90CCD}"/>
                      </a:ext>
                    </a:extLst>
                  </p:cNvPr>
                  <p:cNvSpPr/>
                  <p:nvPr/>
                </p:nvSpPr>
                <p:spPr>
                  <a:xfrm>
                    <a:off x="2418016" y="5554217"/>
                    <a:ext cx="15049" cy="150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049" h="15049" extrusionOk="0">
                        <a:moveTo>
                          <a:pt x="15050" y="7525"/>
                        </a:moveTo>
                        <a:cubicBezTo>
                          <a:pt x="15050" y="11716"/>
                          <a:pt x="11716" y="15050"/>
                          <a:pt x="7525" y="15050"/>
                        </a:cubicBezTo>
                        <a:cubicBezTo>
                          <a:pt x="3334" y="15050"/>
                          <a:pt x="0" y="11716"/>
                          <a:pt x="0" y="7525"/>
                        </a:cubicBezTo>
                        <a:cubicBezTo>
                          <a:pt x="0" y="3334"/>
                          <a:pt x="3334" y="0"/>
                          <a:pt x="7525" y="0"/>
                        </a:cubicBezTo>
                        <a:cubicBezTo>
                          <a:pt x="11716" y="0"/>
                          <a:pt x="15050" y="3334"/>
                          <a:pt x="15050" y="7525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1" name="Google Shape;1621;p48">
                    <a:extLst>
                      <a:ext uri="{FF2B5EF4-FFF2-40B4-BE49-F238E27FC236}">
                        <a16:creationId xmlns:a16="http://schemas.microsoft.com/office/drawing/2014/main" id="{11A572E7-20AB-0508-178F-69CF2154CB1D}"/>
                      </a:ext>
                    </a:extLst>
                  </p:cNvPr>
                  <p:cNvSpPr/>
                  <p:nvPr/>
                </p:nvSpPr>
                <p:spPr>
                  <a:xfrm>
                    <a:off x="2458593" y="5554218"/>
                    <a:ext cx="15049" cy="150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049" h="15049" extrusionOk="0">
                        <a:moveTo>
                          <a:pt x="15049" y="7524"/>
                        </a:moveTo>
                        <a:cubicBezTo>
                          <a:pt x="15049" y="11680"/>
                          <a:pt x="11680" y="15049"/>
                          <a:pt x="7525" y="15049"/>
                        </a:cubicBezTo>
                        <a:cubicBezTo>
                          <a:pt x="3369" y="15049"/>
                          <a:pt x="0" y="11680"/>
                          <a:pt x="0" y="7524"/>
                        </a:cubicBezTo>
                        <a:cubicBezTo>
                          <a:pt x="0" y="3369"/>
                          <a:pt x="3369" y="0"/>
                          <a:pt x="7525" y="0"/>
                        </a:cubicBezTo>
                        <a:cubicBezTo>
                          <a:pt x="11681" y="0"/>
                          <a:pt x="15049" y="3369"/>
                          <a:pt x="15049" y="7524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2" name="Google Shape;1622;p48">
                    <a:extLst>
                      <a:ext uri="{FF2B5EF4-FFF2-40B4-BE49-F238E27FC236}">
                        <a16:creationId xmlns:a16="http://schemas.microsoft.com/office/drawing/2014/main" id="{2206AAE0-3E3A-7832-8763-8D988C05E68C}"/>
                      </a:ext>
                    </a:extLst>
                  </p:cNvPr>
                  <p:cNvSpPr/>
                  <p:nvPr/>
                </p:nvSpPr>
                <p:spPr>
                  <a:xfrm>
                    <a:off x="2499169" y="5554217"/>
                    <a:ext cx="15049" cy="150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049" h="15049" extrusionOk="0">
                        <a:moveTo>
                          <a:pt x="15050" y="7525"/>
                        </a:moveTo>
                        <a:cubicBezTo>
                          <a:pt x="15050" y="11716"/>
                          <a:pt x="11716" y="15050"/>
                          <a:pt x="7525" y="15050"/>
                        </a:cubicBezTo>
                        <a:cubicBezTo>
                          <a:pt x="3334" y="15050"/>
                          <a:pt x="0" y="11716"/>
                          <a:pt x="0" y="7525"/>
                        </a:cubicBezTo>
                        <a:cubicBezTo>
                          <a:pt x="0" y="3334"/>
                          <a:pt x="3334" y="0"/>
                          <a:pt x="7525" y="0"/>
                        </a:cubicBezTo>
                        <a:cubicBezTo>
                          <a:pt x="11716" y="0"/>
                          <a:pt x="15050" y="3334"/>
                          <a:pt x="15050" y="7525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2" name="Google Shape;1623;p48">
                  <a:extLst>
                    <a:ext uri="{FF2B5EF4-FFF2-40B4-BE49-F238E27FC236}">
                      <a16:creationId xmlns:a16="http://schemas.microsoft.com/office/drawing/2014/main" id="{A09C66EC-DBA3-D9E0-7473-E4F02A8F58D7}"/>
                    </a:ext>
                  </a:extLst>
                </p:cNvPr>
                <p:cNvGrpSpPr/>
                <p:nvPr/>
              </p:nvGrpSpPr>
              <p:grpSpPr>
                <a:xfrm>
                  <a:off x="2336863" y="5641848"/>
                  <a:ext cx="177355" cy="15049"/>
                  <a:chOff x="2336863" y="5641848"/>
                  <a:chExt cx="177355" cy="15049"/>
                </a:xfrm>
              </p:grpSpPr>
              <p:sp>
                <p:nvSpPr>
                  <p:cNvPr id="33" name="Google Shape;1624;p48">
                    <a:extLst>
                      <a:ext uri="{FF2B5EF4-FFF2-40B4-BE49-F238E27FC236}">
                        <a16:creationId xmlns:a16="http://schemas.microsoft.com/office/drawing/2014/main" id="{CAA2346A-CA15-A8A8-0A27-A7D7508AC9B4}"/>
                      </a:ext>
                    </a:extLst>
                  </p:cNvPr>
                  <p:cNvSpPr/>
                  <p:nvPr/>
                </p:nvSpPr>
                <p:spPr>
                  <a:xfrm>
                    <a:off x="2336863" y="5641848"/>
                    <a:ext cx="15049" cy="150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049" h="15049" extrusionOk="0">
                        <a:moveTo>
                          <a:pt x="15050" y="7525"/>
                        </a:moveTo>
                        <a:cubicBezTo>
                          <a:pt x="15050" y="11716"/>
                          <a:pt x="11716" y="15050"/>
                          <a:pt x="7525" y="15050"/>
                        </a:cubicBezTo>
                        <a:cubicBezTo>
                          <a:pt x="3334" y="15050"/>
                          <a:pt x="0" y="11716"/>
                          <a:pt x="0" y="7525"/>
                        </a:cubicBezTo>
                        <a:cubicBezTo>
                          <a:pt x="0" y="3334"/>
                          <a:pt x="3334" y="0"/>
                          <a:pt x="7525" y="0"/>
                        </a:cubicBezTo>
                        <a:cubicBezTo>
                          <a:pt x="11716" y="0"/>
                          <a:pt x="15050" y="3334"/>
                          <a:pt x="15050" y="7525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4" name="Google Shape;1625;p48">
                    <a:extLst>
                      <a:ext uri="{FF2B5EF4-FFF2-40B4-BE49-F238E27FC236}">
                        <a16:creationId xmlns:a16="http://schemas.microsoft.com/office/drawing/2014/main" id="{E84BEABE-0786-A383-6C77-09761C21C9F1}"/>
                      </a:ext>
                    </a:extLst>
                  </p:cNvPr>
                  <p:cNvSpPr/>
                  <p:nvPr/>
                </p:nvSpPr>
                <p:spPr>
                  <a:xfrm>
                    <a:off x="2377440" y="5641848"/>
                    <a:ext cx="15049" cy="150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049" h="15049" extrusionOk="0">
                        <a:moveTo>
                          <a:pt x="15049" y="7525"/>
                        </a:moveTo>
                        <a:cubicBezTo>
                          <a:pt x="15049" y="11716"/>
                          <a:pt x="11716" y="15050"/>
                          <a:pt x="7525" y="15050"/>
                        </a:cubicBezTo>
                        <a:cubicBezTo>
                          <a:pt x="3334" y="15050"/>
                          <a:pt x="0" y="11716"/>
                          <a:pt x="0" y="7525"/>
                        </a:cubicBezTo>
                        <a:cubicBezTo>
                          <a:pt x="0" y="3334"/>
                          <a:pt x="3334" y="0"/>
                          <a:pt x="7525" y="0"/>
                        </a:cubicBezTo>
                        <a:cubicBezTo>
                          <a:pt x="11716" y="0"/>
                          <a:pt x="15049" y="3334"/>
                          <a:pt x="15049" y="7525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5" name="Google Shape;1626;p48">
                    <a:extLst>
                      <a:ext uri="{FF2B5EF4-FFF2-40B4-BE49-F238E27FC236}">
                        <a16:creationId xmlns:a16="http://schemas.microsoft.com/office/drawing/2014/main" id="{C52823E7-E87A-9727-59A7-D60A9A6A17DA}"/>
                      </a:ext>
                    </a:extLst>
                  </p:cNvPr>
                  <p:cNvSpPr/>
                  <p:nvPr/>
                </p:nvSpPr>
                <p:spPr>
                  <a:xfrm>
                    <a:off x="2418016" y="5641848"/>
                    <a:ext cx="15049" cy="150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049" h="15049" extrusionOk="0">
                        <a:moveTo>
                          <a:pt x="15050" y="7525"/>
                        </a:moveTo>
                        <a:cubicBezTo>
                          <a:pt x="15050" y="11716"/>
                          <a:pt x="11716" y="15050"/>
                          <a:pt x="7525" y="15050"/>
                        </a:cubicBezTo>
                        <a:cubicBezTo>
                          <a:pt x="3334" y="15050"/>
                          <a:pt x="0" y="11716"/>
                          <a:pt x="0" y="7525"/>
                        </a:cubicBezTo>
                        <a:cubicBezTo>
                          <a:pt x="0" y="3334"/>
                          <a:pt x="3334" y="0"/>
                          <a:pt x="7525" y="0"/>
                        </a:cubicBezTo>
                        <a:cubicBezTo>
                          <a:pt x="11716" y="0"/>
                          <a:pt x="15050" y="3334"/>
                          <a:pt x="15050" y="7525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6" name="Google Shape;1627;p48">
                    <a:extLst>
                      <a:ext uri="{FF2B5EF4-FFF2-40B4-BE49-F238E27FC236}">
                        <a16:creationId xmlns:a16="http://schemas.microsoft.com/office/drawing/2014/main" id="{7A292773-DB3B-1BAC-CF97-49D3E97840F7}"/>
                      </a:ext>
                    </a:extLst>
                  </p:cNvPr>
                  <p:cNvSpPr/>
                  <p:nvPr/>
                </p:nvSpPr>
                <p:spPr>
                  <a:xfrm>
                    <a:off x="2458592" y="5641848"/>
                    <a:ext cx="15049" cy="150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049" h="15049" extrusionOk="0">
                        <a:moveTo>
                          <a:pt x="15050" y="7525"/>
                        </a:moveTo>
                        <a:cubicBezTo>
                          <a:pt x="15050" y="11716"/>
                          <a:pt x="11716" y="15050"/>
                          <a:pt x="7525" y="15050"/>
                        </a:cubicBezTo>
                        <a:cubicBezTo>
                          <a:pt x="3334" y="15050"/>
                          <a:pt x="0" y="11716"/>
                          <a:pt x="0" y="7525"/>
                        </a:cubicBezTo>
                        <a:cubicBezTo>
                          <a:pt x="0" y="3334"/>
                          <a:pt x="3334" y="0"/>
                          <a:pt x="7525" y="0"/>
                        </a:cubicBezTo>
                        <a:cubicBezTo>
                          <a:pt x="11716" y="0"/>
                          <a:pt x="15050" y="3334"/>
                          <a:pt x="15050" y="7525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7" name="Google Shape;1628;p48">
                    <a:extLst>
                      <a:ext uri="{FF2B5EF4-FFF2-40B4-BE49-F238E27FC236}">
                        <a16:creationId xmlns:a16="http://schemas.microsoft.com/office/drawing/2014/main" id="{F51017F9-B3D9-5463-4433-794DC8AECEF5}"/>
                      </a:ext>
                    </a:extLst>
                  </p:cNvPr>
                  <p:cNvSpPr/>
                  <p:nvPr/>
                </p:nvSpPr>
                <p:spPr>
                  <a:xfrm>
                    <a:off x="2499169" y="5641848"/>
                    <a:ext cx="15049" cy="150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049" h="15049" extrusionOk="0">
                        <a:moveTo>
                          <a:pt x="15050" y="7525"/>
                        </a:moveTo>
                        <a:cubicBezTo>
                          <a:pt x="15050" y="11716"/>
                          <a:pt x="11716" y="15050"/>
                          <a:pt x="7525" y="15050"/>
                        </a:cubicBezTo>
                        <a:cubicBezTo>
                          <a:pt x="3334" y="15050"/>
                          <a:pt x="0" y="11716"/>
                          <a:pt x="0" y="7525"/>
                        </a:cubicBezTo>
                        <a:cubicBezTo>
                          <a:pt x="0" y="3334"/>
                          <a:pt x="3334" y="0"/>
                          <a:pt x="7525" y="0"/>
                        </a:cubicBezTo>
                        <a:cubicBezTo>
                          <a:pt x="11716" y="0"/>
                          <a:pt x="15050" y="3334"/>
                          <a:pt x="15050" y="7525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27" name="Google Shape;1629;p48">
                <a:extLst>
                  <a:ext uri="{FF2B5EF4-FFF2-40B4-BE49-F238E27FC236}">
                    <a16:creationId xmlns:a16="http://schemas.microsoft.com/office/drawing/2014/main" id="{85B8C0A2-87AC-8621-21F4-48501352CA20}"/>
                  </a:ext>
                </a:extLst>
              </p:cNvPr>
              <p:cNvGrpSpPr/>
              <p:nvPr/>
            </p:nvGrpSpPr>
            <p:grpSpPr>
              <a:xfrm>
                <a:off x="1161625" y="3903897"/>
                <a:ext cx="215413" cy="215333"/>
                <a:chOff x="2288857" y="5187981"/>
                <a:chExt cx="258413" cy="258317"/>
              </a:xfrm>
            </p:grpSpPr>
            <p:sp>
              <p:nvSpPr>
                <p:cNvPr id="28" name="Google Shape;1630;p48">
                  <a:extLst>
                    <a:ext uri="{FF2B5EF4-FFF2-40B4-BE49-F238E27FC236}">
                      <a16:creationId xmlns:a16="http://schemas.microsoft.com/office/drawing/2014/main" id="{7C5CDE0D-684C-CF11-4CA8-BC1605432511}"/>
                    </a:ext>
                  </a:extLst>
                </p:cNvPr>
                <p:cNvSpPr/>
                <p:nvPr/>
              </p:nvSpPr>
              <p:spPr>
                <a:xfrm>
                  <a:off x="2288857" y="5187981"/>
                  <a:ext cx="258413" cy="2583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413" h="258317" extrusionOk="0">
                      <a:moveTo>
                        <a:pt x="258413" y="129159"/>
                      </a:moveTo>
                      <a:cubicBezTo>
                        <a:pt x="258413" y="159544"/>
                        <a:pt x="247936" y="187452"/>
                        <a:pt x="230410" y="209454"/>
                      </a:cubicBezTo>
                      <a:cubicBezTo>
                        <a:pt x="206692" y="239268"/>
                        <a:pt x="170212" y="258318"/>
                        <a:pt x="129159" y="258318"/>
                      </a:cubicBezTo>
                      <a:cubicBezTo>
                        <a:pt x="88106" y="258318"/>
                        <a:pt x="51625" y="239268"/>
                        <a:pt x="28004" y="209454"/>
                      </a:cubicBezTo>
                      <a:cubicBezTo>
                        <a:pt x="27337" y="208597"/>
                        <a:pt x="26670" y="207740"/>
                        <a:pt x="26003" y="206788"/>
                      </a:cubicBezTo>
                      <a:cubicBezTo>
                        <a:pt x="9716" y="185166"/>
                        <a:pt x="0" y="158305"/>
                        <a:pt x="0" y="129159"/>
                      </a:cubicBezTo>
                      <a:cubicBezTo>
                        <a:pt x="0" y="57817"/>
                        <a:pt x="57817" y="0"/>
                        <a:pt x="129159" y="0"/>
                      </a:cubicBezTo>
                      <a:cubicBezTo>
                        <a:pt x="176784" y="0"/>
                        <a:pt x="218313" y="25717"/>
                        <a:pt x="240697" y="64008"/>
                      </a:cubicBezTo>
                      <a:cubicBezTo>
                        <a:pt x="251936" y="83153"/>
                        <a:pt x="258318" y="105442"/>
                        <a:pt x="258318" y="129159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" name="Google Shape;1631;p48">
                  <a:extLst>
                    <a:ext uri="{FF2B5EF4-FFF2-40B4-BE49-F238E27FC236}">
                      <a16:creationId xmlns:a16="http://schemas.microsoft.com/office/drawing/2014/main" id="{FF65E058-620B-5AF3-6295-5D1D8F6B9690}"/>
                    </a:ext>
                  </a:extLst>
                </p:cNvPr>
                <p:cNvSpPr/>
                <p:nvPr/>
              </p:nvSpPr>
              <p:spPr>
                <a:xfrm>
                  <a:off x="2316956" y="5234082"/>
                  <a:ext cx="202501" cy="2122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501" h="212216" extrusionOk="0">
                      <a:moveTo>
                        <a:pt x="202406" y="163353"/>
                      </a:moveTo>
                      <a:cubicBezTo>
                        <a:pt x="178689" y="193167"/>
                        <a:pt x="142208" y="212217"/>
                        <a:pt x="101155" y="212217"/>
                      </a:cubicBezTo>
                      <a:cubicBezTo>
                        <a:pt x="60103" y="212217"/>
                        <a:pt x="23622" y="193167"/>
                        <a:pt x="0" y="163353"/>
                      </a:cubicBezTo>
                      <a:cubicBezTo>
                        <a:pt x="9525" y="122682"/>
                        <a:pt x="42958" y="91249"/>
                        <a:pt x="84677" y="84582"/>
                      </a:cubicBezTo>
                      <a:cubicBezTo>
                        <a:pt x="68675" y="78010"/>
                        <a:pt x="57341" y="62293"/>
                        <a:pt x="57341" y="43910"/>
                      </a:cubicBezTo>
                      <a:cubicBezTo>
                        <a:pt x="57341" y="19717"/>
                        <a:pt x="76962" y="0"/>
                        <a:pt x="101251" y="0"/>
                      </a:cubicBezTo>
                      <a:cubicBezTo>
                        <a:pt x="125539" y="0"/>
                        <a:pt x="145161" y="19717"/>
                        <a:pt x="145161" y="43910"/>
                      </a:cubicBezTo>
                      <a:cubicBezTo>
                        <a:pt x="145161" y="62293"/>
                        <a:pt x="133826" y="78010"/>
                        <a:pt x="117824" y="84582"/>
                      </a:cubicBezTo>
                      <a:cubicBezTo>
                        <a:pt x="159544" y="91249"/>
                        <a:pt x="192976" y="122682"/>
                        <a:pt x="202501" y="163353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23" name="Google Shape;1632;p48">
              <a:extLst>
                <a:ext uri="{FF2B5EF4-FFF2-40B4-BE49-F238E27FC236}">
                  <a16:creationId xmlns:a16="http://schemas.microsoft.com/office/drawing/2014/main" id="{49650416-C63B-0FBA-5E03-28793A45BFA2}"/>
                </a:ext>
              </a:extLst>
            </p:cNvPr>
            <p:cNvSpPr/>
            <p:nvPr/>
          </p:nvSpPr>
          <p:spPr>
            <a:xfrm>
              <a:off x="8344358" y="4860794"/>
              <a:ext cx="172878" cy="28080"/>
            </a:xfrm>
            <a:custGeom>
              <a:avLst/>
              <a:gdLst/>
              <a:ahLst/>
              <a:cxnLst/>
              <a:rect l="l" t="t" r="r" b="b"/>
              <a:pathLst>
                <a:path w="157162" h="25527" extrusionOk="0">
                  <a:moveTo>
                    <a:pt x="144399" y="25527"/>
                  </a:moveTo>
                  <a:lnTo>
                    <a:pt x="12764" y="25527"/>
                  </a:lnTo>
                  <a:cubicBezTo>
                    <a:pt x="5715" y="25527"/>
                    <a:pt x="0" y="19812"/>
                    <a:pt x="0" y="12764"/>
                  </a:cubicBezTo>
                  <a:lnTo>
                    <a:pt x="0" y="12764"/>
                  </a:lnTo>
                  <a:cubicBezTo>
                    <a:pt x="0" y="5715"/>
                    <a:pt x="5715" y="0"/>
                    <a:pt x="12764" y="0"/>
                  </a:cubicBezTo>
                  <a:lnTo>
                    <a:pt x="144399" y="0"/>
                  </a:lnTo>
                  <a:cubicBezTo>
                    <a:pt x="151448" y="0"/>
                    <a:pt x="157163" y="5715"/>
                    <a:pt x="157163" y="12764"/>
                  </a:cubicBezTo>
                  <a:lnTo>
                    <a:pt x="157163" y="12764"/>
                  </a:lnTo>
                  <a:cubicBezTo>
                    <a:pt x="157163" y="19812"/>
                    <a:pt x="151448" y="25527"/>
                    <a:pt x="144399" y="2552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1" name="Google Shape;1532;p48">
            <a:extLst>
              <a:ext uri="{FF2B5EF4-FFF2-40B4-BE49-F238E27FC236}">
                <a16:creationId xmlns:a16="http://schemas.microsoft.com/office/drawing/2014/main" id="{52C23317-55B3-F465-C557-6CF224AAE119}"/>
              </a:ext>
            </a:extLst>
          </p:cNvPr>
          <p:cNvGrpSpPr/>
          <p:nvPr/>
        </p:nvGrpSpPr>
        <p:grpSpPr>
          <a:xfrm>
            <a:off x="136103" y="321913"/>
            <a:ext cx="1153901" cy="1166750"/>
            <a:chOff x="6568493" y="8"/>
            <a:chExt cx="1820608" cy="1840590"/>
          </a:xfrm>
        </p:grpSpPr>
        <p:sp>
          <p:nvSpPr>
            <p:cNvPr id="52" name="Google Shape;1533;p48">
              <a:extLst>
                <a:ext uri="{FF2B5EF4-FFF2-40B4-BE49-F238E27FC236}">
                  <a16:creationId xmlns:a16="http://schemas.microsoft.com/office/drawing/2014/main" id="{5B9CBAEF-5D26-B250-1BE2-99CC56174604}"/>
                </a:ext>
              </a:extLst>
            </p:cNvPr>
            <p:cNvSpPr/>
            <p:nvPr/>
          </p:nvSpPr>
          <p:spPr>
            <a:xfrm>
              <a:off x="6737915" y="169351"/>
              <a:ext cx="1651185" cy="1671247"/>
            </a:xfrm>
            <a:custGeom>
              <a:avLst/>
              <a:gdLst/>
              <a:ahLst/>
              <a:cxnLst/>
              <a:rect l="l" t="t" r="r" b="b"/>
              <a:pathLst>
                <a:path w="1959864" h="1983676" extrusionOk="0">
                  <a:moveTo>
                    <a:pt x="1868520" y="0"/>
                  </a:moveTo>
                  <a:lnTo>
                    <a:pt x="91345" y="0"/>
                  </a:lnTo>
                  <a:cubicBezTo>
                    <a:pt x="40958" y="0"/>
                    <a:pt x="0" y="40958"/>
                    <a:pt x="0" y="91345"/>
                  </a:cubicBezTo>
                  <a:lnTo>
                    <a:pt x="0" y="1892427"/>
                  </a:lnTo>
                  <a:cubicBezTo>
                    <a:pt x="0" y="1942814"/>
                    <a:pt x="40958" y="1983677"/>
                    <a:pt x="91345" y="1983677"/>
                  </a:cubicBezTo>
                  <a:lnTo>
                    <a:pt x="1868520" y="1983677"/>
                  </a:lnTo>
                  <a:cubicBezTo>
                    <a:pt x="1918906" y="1983677"/>
                    <a:pt x="1959864" y="1942814"/>
                    <a:pt x="1959864" y="1892427"/>
                  </a:cubicBezTo>
                  <a:lnTo>
                    <a:pt x="1959864" y="91345"/>
                  </a:lnTo>
                  <a:cubicBezTo>
                    <a:pt x="1959864" y="40958"/>
                    <a:pt x="1918906" y="0"/>
                    <a:pt x="1868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" name="Google Shape;1534;p48">
              <a:extLst>
                <a:ext uri="{FF2B5EF4-FFF2-40B4-BE49-F238E27FC236}">
                  <a16:creationId xmlns:a16="http://schemas.microsoft.com/office/drawing/2014/main" id="{7970A229-A1E7-1023-145A-B91B14F8DA8B}"/>
                </a:ext>
              </a:extLst>
            </p:cNvPr>
            <p:cNvSpPr/>
            <p:nvPr/>
          </p:nvSpPr>
          <p:spPr>
            <a:xfrm>
              <a:off x="6653203" y="8"/>
              <a:ext cx="1651185" cy="1671247"/>
            </a:xfrm>
            <a:custGeom>
              <a:avLst/>
              <a:gdLst/>
              <a:ahLst/>
              <a:cxnLst/>
              <a:rect l="l" t="t" r="r" b="b"/>
              <a:pathLst>
                <a:path w="1959864" h="1983676" extrusionOk="0">
                  <a:moveTo>
                    <a:pt x="1868519" y="0"/>
                  </a:moveTo>
                  <a:lnTo>
                    <a:pt x="91345" y="0"/>
                  </a:lnTo>
                  <a:cubicBezTo>
                    <a:pt x="40958" y="0"/>
                    <a:pt x="0" y="40958"/>
                    <a:pt x="0" y="91345"/>
                  </a:cubicBezTo>
                  <a:lnTo>
                    <a:pt x="0" y="1892427"/>
                  </a:lnTo>
                  <a:cubicBezTo>
                    <a:pt x="0" y="1942814"/>
                    <a:pt x="40958" y="1983677"/>
                    <a:pt x="91345" y="1983677"/>
                  </a:cubicBezTo>
                  <a:lnTo>
                    <a:pt x="1868519" y="1983677"/>
                  </a:lnTo>
                  <a:cubicBezTo>
                    <a:pt x="1918907" y="1983677"/>
                    <a:pt x="1959865" y="1942814"/>
                    <a:pt x="1959865" y="1892427"/>
                  </a:cubicBezTo>
                  <a:lnTo>
                    <a:pt x="1959865" y="91345"/>
                  </a:lnTo>
                  <a:cubicBezTo>
                    <a:pt x="1959865" y="40958"/>
                    <a:pt x="1918907" y="0"/>
                    <a:pt x="18685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54" name="Google Shape;1535;p48">
              <a:extLst>
                <a:ext uri="{FF2B5EF4-FFF2-40B4-BE49-F238E27FC236}">
                  <a16:creationId xmlns:a16="http://schemas.microsoft.com/office/drawing/2014/main" id="{89612B48-22F4-FCA1-8213-60AF0C44AF06}"/>
                </a:ext>
              </a:extLst>
            </p:cNvPr>
            <p:cNvGrpSpPr/>
            <p:nvPr/>
          </p:nvGrpSpPr>
          <p:grpSpPr>
            <a:xfrm>
              <a:off x="6568493" y="84720"/>
              <a:ext cx="1649109" cy="1669065"/>
              <a:chOff x="8921020" y="472154"/>
              <a:chExt cx="1959958" cy="1983676"/>
            </a:xfrm>
          </p:grpSpPr>
          <p:sp>
            <p:nvSpPr>
              <p:cNvPr id="116" name="Google Shape;1536;p48">
                <a:extLst>
                  <a:ext uri="{FF2B5EF4-FFF2-40B4-BE49-F238E27FC236}">
                    <a16:creationId xmlns:a16="http://schemas.microsoft.com/office/drawing/2014/main" id="{4AD326AE-1629-0D04-2535-27CA04CDAA93}"/>
                  </a:ext>
                </a:extLst>
              </p:cNvPr>
              <p:cNvSpPr/>
              <p:nvPr/>
            </p:nvSpPr>
            <p:spPr>
              <a:xfrm>
                <a:off x="8921114" y="472154"/>
                <a:ext cx="1959864" cy="1983676"/>
              </a:xfrm>
              <a:custGeom>
                <a:avLst/>
                <a:gdLst/>
                <a:ahLst/>
                <a:cxnLst/>
                <a:rect l="l" t="t" r="r" b="b"/>
                <a:pathLst>
                  <a:path w="1959864" h="1983676" extrusionOk="0">
                    <a:moveTo>
                      <a:pt x="1959864" y="91345"/>
                    </a:moveTo>
                    <a:lnTo>
                      <a:pt x="1959864" y="1892427"/>
                    </a:lnTo>
                    <a:cubicBezTo>
                      <a:pt x="1959864" y="1942814"/>
                      <a:pt x="1918907" y="1983677"/>
                      <a:pt x="1868520" y="1983677"/>
                    </a:cubicBezTo>
                    <a:lnTo>
                      <a:pt x="91345" y="1983677"/>
                    </a:lnTo>
                    <a:cubicBezTo>
                      <a:pt x="40958" y="1983677"/>
                      <a:pt x="0" y="1942814"/>
                      <a:pt x="0" y="1892427"/>
                    </a:cubicBezTo>
                    <a:lnTo>
                      <a:pt x="0" y="91345"/>
                    </a:lnTo>
                    <a:cubicBezTo>
                      <a:pt x="0" y="40958"/>
                      <a:pt x="40958" y="0"/>
                      <a:pt x="91345" y="0"/>
                    </a:cubicBezTo>
                    <a:lnTo>
                      <a:pt x="1868520" y="0"/>
                    </a:lnTo>
                    <a:cubicBezTo>
                      <a:pt x="1918907" y="0"/>
                      <a:pt x="1959864" y="40958"/>
                      <a:pt x="1959864" y="91345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7" name="Google Shape;1537;p48">
                <a:extLst>
                  <a:ext uri="{FF2B5EF4-FFF2-40B4-BE49-F238E27FC236}">
                    <a16:creationId xmlns:a16="http://schemas.microsoft.com/office/drawing/2014/main" id="{94F89DCE-8174-D392-C65F-F88D7A943087}"/>
                  </a:ext>
                </a:extLst>
              </p:cNvPr>
              <p:cNvSpPr/>
              <p:nvPr/>
            </p:nvSpPr>
            <p:spPr>
              <a:xfrm>
                <a:off x="8921020" y="472154"/>
                <a:ext cx="1959958" cy="172307"/>
              </a:xfrm>
              <a:custGeom>
                <a:avLst/>
                <a:gdLst/>
                <a:ahLst/>
                <a:cxnLst/>
                <a:rect l="l" t="t" r="r" b="b"/>
                <a:pathLst>
                  <a:path w="1959958" h="172307" extrusionOk="0">
                    <a:moveTo>
                      <a:pt x="1959959" y="91345"/>
                    </a:moveTo>
                    <a:lnTo>
                      <a:pt x="1959959" y="172307"/>
                    </a:lnTo>
                    <a:lnTo>
                      <a:pt x="0" y="172307"/>
                    </a:lnTo>
                    <a:lnTo>
                      <a:pt x="0" y="91345"/>
                    </a:lnTo>
                    <a:cubicBezTo>
                      <a:pt x="0" y="40958"/>
                      <a:pt x="40957" y="0"/>
                      <a:pt x="91344" y="0"/>
                    </a:cubicBezTo>
                    <a:lnTo>
                      <a:pt x="1868519" y="0"/>
                    </a:lnTo>
                    <a:cubicBezTo>
                      <a:pt x="1918906" y="0"/>
                      <a:pt x="1959864" y="40958"/>
                      <a:pt x="1959864" y="91345"/>
                    </a:cubicBezTo>
                    <a:close/>
                  </a:path>
                </a:pathLst>
              </a:custGeom>
              <a:solidFill>
                <a:srgbClr val="000000">
                  <a:alpha val="100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18" name="Google Shape;1538;p48">
                <a:extLst>
                  <a:ext uri="{FF2B5EF4-FFF2-40B4-BE49-F238E27FC236}">
                    <a16:creationId xmlns:a16="http://schemas.microsoft.com/office/drawing/2014/main" id="{7C3D2CE6-3B4A-3CBC-B3C6-4F69785E96CE}"/>
                  </a:ext>
                </a:extLst>
              </p:cNvPr>
              <p:cNvGrpSpPr/>
              <p:nvPr/>
            </p:nvGrpSpPr>
            <p:grpSpPr>
              <a:xfrm>
                <a:off x="9011888" y="537781"/>
                <a:ext cx="255174" cy="64389"/>
                <a:chOff x="9011888" y="537781"/>
                <a:chExt cx="255174" cy="64389"/>
              </a:xfrm>
            </p:grpSpPr>
            <p:sp>
              <p:nvSpPr>
                <p:cNvPr id="119" name="Google Shape;1539;p48">
                  <a:extLst>
                    <a:ext uri="{FF2B5EF4-FFF2-40B4-BE49-F238E27FC236}">
                      <a16:creationId xmlns:a16="http://schemas.microsoft.com/office/drawing/2014/main" id="{108A928C-A633-94E8-F021-90120CD0C1FB}"/>
                    </a:ext>
                  </a:extLst>
                </p:cNvPr>
                <p:cNvSpPr/>
                <p:nvPr/>
              </p:nvSpPr>
              <p:spPr>
                <a:xfrm>
                  <a:off x="9202673" y="537781"/>
                  <a:ext cx="64389" cy="643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389" h="64389" extrusionOk="0">
                      <a:moveTo>
                        <a:pt x="64389" y="32195"/>
                      </a:moveTo>
                      <a:cubicBezTo>
                        <a:pt x="64389" y="50006"/>
                        <a:pt x="50006" y="64389"/>
                        <a:pt x="32195" y="64389"/>
                      </a:cubicBezTo>
                      <a:cubicBezTo>
                        <a:pt x="14383" y="64389"/>
                        <a:pt x="0" y="50006"/>
                        <a:pt x="0" y="32195"/>
                      </a:cubicBezTo>
                      <a:cubicBezTo>
                        <a:pt x="0" y="14383"/>
                        <a:pt x="14383" y="0"/>
                        <a:pt x="32195" y="0"/>
                      </a:cubicBezTo>
                      <a:cubicBezTo>
                        <a:pt x="50006" y="0"/>
                        <a:pt x="64389" y="14383"/>
                        <a:pt x="64389" y="32195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0" name="Google Shape;1540;p48">
                  <a:extLst>
                    <a:ext uri="{FF2B5EF4-FFF2-40B4-BE49-F238E27FC236}">
                      <a16:creationId xmlns:a16="http://schemas.microsoft.com/office/drawing/2014/main" id="{354C6C13-7F66-389B-4B34-E8FA1481765C}"/>
                    </a:ext>
                  </a:extLst>
                </p:cNvPr>
                <p:cNvSpPr/>
                <p:nvPr/>
              </p:nvSpPr>
              <p:spPr>
                <a:xfrm>
                  <a:off x="9107233" y="537781"/>
                  <a:ext cx="64389" cy="643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389" h="64389" extrusionOk="0">
                      <a:moveTo>
                        <a:pt x="64389" y="32195"/>
                      </a:moveTo>
                      <a:cubicBezTo>
                        <a:pt x="64389" y="50006"/>
                        <a:pt x="50006" y="64389"/>
                        <a:pt x="32195" y="64389"/>
                      </a:cubicBezTo>
                      <a:cubicBezTo>
                        <a:pt x="14383" y="64389"/>
                        <a:pt x="0" y="50006"/>
                        <a:pt x="0" y="32195"/>
                      </a:cubicBezTo>
                      <a:cubicBezTo>
                        <a:pt x="0" y="14383"/>
                        <a:pt x="14383" y="0"/>
                        <a:pt x="32195" y="0"/>
                      </a:cubicBezTo>
                      <a:cubicBezTo>
                        <a:pt x="50006" y="0"/>
                        <a:pt x="64389" y="14383"/>
                        <a:pt x="64389" y="32195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1" name="Google Shape;1541;p48">
                  <a:extLst>
                    <a:ext uri="{FF2B5EF4-FFF2-40B4-BE49-F238E27FC236}">
                      <a16:creationId xmlns:a16="http://schemas.microsoft.com/office/drawing/2014/main" id="{9E887A37-A8FE-C6A2-61EC-D35527AB165C}"/>
                    </a:ext>
                  </a:extLst>
                </p:cNvPr>
                <p:cNvSpPr/>
                <p:nvPr/>
              </p:nvSpPr>
              <p:spPr>
                <a:xfrm>
                  <a:off x="9011888" y="537781"/>
                  <a:ext cx="64389" cy="643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389" h="64389" extrusionOk="0">
                      <a:moveTo>
                        <a:pt x="64389" y="32195"/>
                      </a:moveTo>
                      <a:cubicBezTo>
                        <a:pt x="64389" y="50006"/>
                        <a:pt x="50006" y="64389"/>
                        <a:pt x="32195" y="64389"/>
                      </a:cubicBezTo>
                      <a:cubicBezTo>
                        <a:pt x="14383" y="64389"/>
                        <a:pt x="0" y="50006"/>
                        <a:pt x="0" y="32195"/>
                      </a:cubicBezTo>
                      <a:cubicBezTo>
                        <a:pt x="0" y="14383"/>
                        <a:pt x="14383" y="0"/>
                        <a:pt x="32195" y="0"/>
                      </a:cubicBezTo>
                      <a:cubicBezTo>
                        <a:pt x="50006" y="0"/>
                        <a:pt x="64389" y="14383"/>
                        <a:pt x="64389" y="32195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55" name="Google Shape;1542;p48">
              <a:extLst>
                <a:ext uri="{FF2B5EF4-FFF2-40B4-BE49-F238E27FC236}">
                  <a16:creationId xmlns:a16="http://schemas.microsoft.com/office/drawing/2014/main" id="{BA9927F2-0440-379C-7910-DEAFDC9A5B15}"/>
                </a:ext>
              </a:extLst>
            </p:cNvPr>
            <p:cNvGrpSpPr/>
            <p:nvPr/>
          </p:nvGrpSpPr>
          <p:grpSpPr>
            <a:xfrm>
              <a:off x="6795939" y="406335"/>
              <a:ext cx="1194216" cy="1228757"/>
              <a:chOff x="9191339" y="854392"/>
              <a:chExt cx="1419320" cy="1460372"/>
            </a:xfrm>
          </p:grpSpPr>
          <p:grpSp>
            <p:nvGrpSpPr>
              <p:cNvPr id="83" name="Google Shape;1543;p48">
                <a:extLst>
                  <a:ext uri="{FF2B5EF4-FFF2-40B4-BE49-F238E27FC236}">
                    <a16:creationId xmlns:a16="http://schemas.microsoft.com/office/drawing/2014/main" id="{8DA52342-5DA1-E40C-DC0A-F521196121D6}"/>
                  </a:ext>
                </a:extLst>
              </p:cNvPr>
              <p:cNvGrpSpPr/>
              <p:nvPr/>
            </p:nvGrpSpPr>
            <p:grpSpPr>
              <a:xfrm>
                <a:off x="9191339" y="1884045"/>
                <a:ext cx="604932" cy="420243"/>
                <a:chOff x="9191339" y="1884045"/>
                <a:chExt cx="604932" cy="420243"/>
              </a:xfrm>
            </p:grpSpPr>
            <p:sp>
              <p:nvSpPr>
                <p:cNvPr id="106" name="Google Shape;1544;p48">
                  <a:extLst>
                    <a:ext uri="{FF2B5EF4-FFF2-40B4-BE49-F238E27FC236}">
                      <a16:creationId xmlns:a16="http://schemas.microsoft.com/office/drawing/2014/main" id="{F238FEA1-8175-E7B1-8E16-E3DB50295957}"/>
                    </a:ext>
                  </a:extLst>
                </p:cNvPr>
                <p:cNvSpPr/>
                <p:nvPr/>
              </p:nvSpPr>
              <p:spPr>
                <a:xfrm>
                  <a:off x="9191339" y="1884045"/>
                  <a:ext cx="237077" cy="529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077" h="52959" extrusionOk="0">
                      <a:moveTo>
                        <a:pt x="0" y="0"/>
                      </a:moveTo>
                      <a:lnTo>
                        <a:pt x="237077" y="0"/>
                      </a:lnTo>
                      <a:lnTo>
                        <a:pt x="237077" y="52959"/>
                      </a:lnTo>
                      <a:lnTo>
                        <a:pt x="0" y="52959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7" name="Google Shape;1545;p48">
                  <a:extLst>
                    <a:ext uri="{FF2B5EF4-FFF2-40B4-BE49-F238E27FC236}">
                      <a16:creationId xmlns:a16="http://schemas.microsoft.com/office/drawing/2014/main" id="{D0107D78-1452-ACB5-CD86-B9DF5DE0D178}"/>
                    </a:ext>
                  </a:extLst>
                </p:cNvPr>
                <p:cNvSpPr/>
                <p:nvPr/>
              </p:nvSpPr>
              <p:spPr>
                <a:xfrm>
                  <a:off x="9449466" y="1884045"/>
                  <a:ext cx="182498" cy="529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498" h="52959" extrusionOk="0">
                      <a:moveTo>
                        <a:pt x="0" y="0"/>
                      </a:moveTo>
                      <a:lnTo>
                        <a:pt x="182499" y="0"/>
                      </a:lnTo>
                      <a:lnTo>
                        <a:pt x="182499" y="52959"/>
                      </a:lnTo>
                      <a:lnTo>
                        <a:pt x="0" y="52959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8" name="Google Shape;1546;p48">
                  <a:extLst>
                    <a:ext uri="{FF2B5EF4-FFF2-40B4-BE49-F238E27FC236}">
                      <a16:creationId xmlns:a16="http://schemas.microsoft.com/office/drawing/2014/main" id="{97DF456D-581F-1E56-02E2-234B45093643}"/>
                    </a:ext>
                  </a:extLst>
                </p:cNvPr>
                <p:cNvSpPr/>
                <p:nvPr/>
              </p:nvSpPr>
              <p:spPr>
                <a:xfrm>
                  <a:off x="9651396" y="1884045"/>
                  <a:ext cx="144875" cy="529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875" h="52959" extrusionOk="0">
                      <a:moveTo>
                        <a:pt x="0" y="0"/>
                      </a:moveTo>
                      <a:lnTo>
                        <a:pt x="144876" y="0"/>
                      </a:lnTo>
                      <a:lnTo>
                        <a:pt x="144876" y="52959"/>
                      </a:lnTo>
                      <a:lnTo>
                        <a:pt x="0" y="52959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9" name="Google Shape;1547;p48">
                  <a:extLst>
                    <a:ext uri="{FF2B5EF4-FFF2-40B4-BE49-F238E27FC236}">
                      <a16:creationId xmlns:a16="http://schemas.microsoft.com/office/drawing/2014/main" id="{797E2771-2A90-5CC9-FF71-CA4465B198B4}"/>
                    </a:ext>
                  </a:extLst>
                </p:cNvPr>
                <p:cNvSpPr/>
                <p:nvPr/>
              </p:nvSpPr>
              <p:spPr>
                <a:xfrm>
                  <a:off x="9308306" y="2006536"/>
                  <a:ext cx="487965" cy="529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7965" h="52959" extrusionOk="0">
                      <a:moveTo>
                        <a:pt x="0" y="0"/>
                      </a:moveTo>
                      <a:lnTo>
                        <a:pt x="487966" y="0"/>
                      </a:lnTo>
                      <a:lnTo>
                        <a:pt x="487966" y="52959"/>
                      </a:lnTo>
                      <a:lnTo>
                        <a:pt x="0" y="52959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0" name="Google Shape;1548;p48">
                  <a:extLst>
                    <a:ext uri="{FF2B5EF4-FFF2-40B4-BE49-F238E27FC236}">
                      <a16:creationId xmlns:a16="http://schemas.microsoft.com/office/drawing/2014/main" id="{620EB69D-2FF1-6BAF-BF7A-4A614C69D737}"/>
                    </a:ext>
                  </a:extLst>
                </p:cNvPr>
                <p:cNvSpPr/>
                <p:nvPr/>
              </p:nvSpPr>
              <p:spPr>
                <a:xfrm>
                  <a:off x="9191339" y="2006536"/>
                  <a:ext cx="89630" cy="529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630" h="52959" extrusionOk="0">
                      <a:moveTo>
                        <a:pt x="0" y="0"/>
                      </a:moveTo>
                      <a:lnTo>
                        <a:pt x="89630" y="0"/>
                      </a:lnTo>
                      <a:lnTo>
                        <a:pt x="89630" y="52959"/>
                      </a:lnTo>
                      <a:lnTo>
                        <a:pt x="0" y="52959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1" name="Google Shape;1549;p48">
                  <a:extLst>
                    <a:ext uri="{FF2B5EF4-FFF2-40B4-BE49-F238E27FC236}">
                      <a16:creationId xmlns:a16="http://schemas.microsoft.com/office/drawing/2014/main" id="{B691CC74-0E50-0F21-A545-C310B629FB43}"/>
                    </a:ext>
                  </a:extLst>
                </p:cNvPr>
                <p:cNvSpPr/>
                <p:nvPr/>
              </p:nvSpPr>
              <p:spPr>
                <a:xfrm>
                  <a:off x="9460325" y="2128932"/>
                  <a:ext cx="230790" cy="529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790" h="52959" extrusionOk="0">
                      <a:moveTo>
                        <a:pt x="0" y="0"/>
                      </a:moveTo>
                      <a:lnTo>
                        <a:pt x="230791" y="0"/>
                      </a:lnTo>
                      <a:lnTo>
                        <a:pt x="230791" y="52959"/>
                      </a:lnTo>
                      <a:lnTo>
                        <a:pt x="0" y="52959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2" name="Google Shape;1550;p48">
                  <a:extLst>
                    <a:ext uri="{FF2B5EF4-FFF2-40B4-BE49-F238E27FC236}">
                      <a16:creationId xmlns:a16="http://schemas.microsoft.com/office/drawing/2014/main" id="{0EA1603A-B939-D4C5-CA51-0325DCA9D51F}"/>
                    </a:ext>
                  </a:extLst>
                </p:cNvPr>
                <p:cNvSpPr/>
                <p:nvPr/>
              </p:nvSpPr>
              <p:spPr>
                <a:xfrm>
                  <a:off x="9713023" y="2128932"/>
                  <a:ext cx="83248" cy="529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248" h="52959" extrusionOk="0">
                      <a:moveTo>
                        <a:pt x="0" y="0"/>
                      </a:moveTo>
                      <a:lnTo>
                        <a:pt x="83248" y="0"/>
                      </a:lnTo>
                      <a:lnTo>
                        <a:pt x="83248" y="52959"/>
                      </a:lnTo>
                      <a:lnTo>
                        <a:pt x="0" y="52959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3" name="Google Shape;1551;p48">
                  <a:extLst>
                    <a:ext uri="{FF2B5EF4-FFF2-40B4-BE49-F238E27FC236}">
                      <a16:creationId xmlns:a16="http://schemas.microsoft.com/office/drawing/2014/main" id="{282C8F3A-6295-1566-5EEB-9B6212BA1032}"/>
                    </a:ext>
                  </a:extLst>
                </p:cNvPr>
                <p:cNvSpPr/>
                <p:nvPr/>
              </p:nvSpPr>
              <p:spPr>
                <a:xfrm>
                  <a:off x="9191339" y="2128932"/>
                  <a:ext cx="247935" cy="529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935" h="52959" extrusionOk="0">
                      <a:moveTo>
                        <a:pt x="0" y="0"/>
                      </a:moveTo>
                      <a:lnTo>
                        <a:pt x="247936" y="0"/>
                      </a:lnTo>
                      <a:lnTo>
                        <a:pt x="247936" y="52959"/>
                      </a:lnTo>
                      <a:lnTo>
                        <a:pt x="0" y="52959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4" name="Google Shape;1552;p48">
                  <a:extLst>
                    <a:ext uri="{FF2B5EF4-FFF2-40B4-BE49-F238E27FC236}">
                      <a16:creationId xmlns:a16="http://schemas.microsoft.com/office/drawing/2014/main" id="{AFEA7BC9-7539-1430-5DEA-99D9E95C76AF}"/>
                    </a:ext>
                  </a:extLst>
                </p:cNvPr>
                <p:cNvSpPr/>
                <p:nvPr/>
              </p:nvSpPr>
              <p:spPr>
                <a:xfrm>
                  <a:off x="9365170" y="2251329"/>
                  <a:ext cx="200977" cy="529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977" h="52959" extrusionOk="0">
                      <a:moveTo>
                        <a:pt x="0" y="0"/>
                      </a:moveTo>
                      <a:lnTo>
                        <a:pt x="200977" y="0"/>
                      </a:lnTo>
                      <a:lnTo>
                        <a:pt x="200977" y="52959"/>
                      </a:lnTo>
                      <a:lnTo>
                        <a:pt x="0" y="52959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5" name="Google Shape;1553;p48">
                  <a:extLst>
                    <a:ext uri="{FF2B5EF4-FFF2-40B4-BE49-F238E27FC236}">
                      <a16:creationId xmlns:a16="http://schemas.microsoft.com/office/drawing/2014/main" id="{4D96D496-F46D-CB24-8942-AC0D127C76B9}"/>
                    </a:ext>
                  </a:extLst>
                </p:cNvPr>
                <p:cNvSpPr/>
                <p:nvPr/>
              </p:nvSpPr>
              <p:spPr>
                <a:xfrm>
                  <a:off x="9191339" y="2251329"/>
                  <a:ext cx="151256" cy="529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256" h="52959" extrusionOk="0">
                      <a:moveTo>
                        <a:pt x="0" y="0"/>
                      </a:moveTo>
                      <a:lnTo>
                        <a:pt x="151257" y="0"/>
                      </a:lnTo>
                      <a:lnTo>
                        <a:pt x="151257" y="52959"/>
                      </a:lnTo>
                      <a:lnTo>
                        <a:pt x="0" y="52959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84" name="Google Shape;1554;p48">
                <a:extLst>
                  <a:ext uri="{FF2B5EF4-FFF2-40B4-BE49-F238E27FC236}">
                    <a16:creationId xmlns:a16="http://schemas.microsoft.com/office/drawing/2014/main" id="{B632A0EB-3447-B5B4-E784-D93D08C99841}"/>
                  </a:ext>
                </a:extLst>
              </p:cNvPr>
              <p:cNvGrpSpPr/>
              <p:nvPr/>
            </p:nvGrpSpPr>
            <p:grpSpPr>
              <a:xfrm>
                <a:off x="10004774" y="854392"/>
                <a:ext cx="604932" cy="420243"/>
                <a:chOff x="10004774" y="854392"/>
                <a:chExt cx="604932" cy="420243"/>
              </a:xfrm>
            </p:grpSpPr>
            <p:sp>
              <p:nvSpPr>
                <p:cNvPr id="96" name="Google Shape;1555;p48">
                  <a:extLst>
                    <a:ext uri="{FF2B5EF4-FFF2-40B4-BE49-F238E27FC236}">
                      <a16:creationId xmlns:a16="http://schemas.microsoft.com/office/drawing/2014/main" id="{7056F58A-3008-604D-038B-A5C71AE396B4}"/>
                    </a:ext>
                  </a:extLst>
                </p:cNvPr>
                <p:cNvSpPr/>
                <p:nvPr/>
              </p:nvSpPr>
              <p:spPr>
                <a:xfrm>
                  <a:off x="10004774" y="854392"/>
                  <a:ext cx="237077" cy="529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077" h="52959" extrusionOk="0">
                      <a:moveTo>
                        <a:pt x="0" y="0"/>
                      </a:moveTo>
                      <a:lnTo>
                        <a:pt x="237077" y="0"/>
                      </a:lnTo>
                      <a:lnTo>
                        <a:pt x="237077" y="52959"/>
                      </a:lnTo>
                      <a:lnTo>
                        <a:pt x="0" y="52959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7" name="Google Shape;1556;p48">
                  <a:extLst>
                    <a:ext uri="{FF2B5EF4-FFF2-40B4-BE49-F238E27FC236}">
                      <a16:creationId xmlns:a16="http://schemas.microsoft.com/office/drawing/2014/main" id="{D2B85D58-5E34-EAE3-ECD9-345C7F9DB8A9}"/>
                    </a:ext>
                  </a:extLst>
                </p:cNvPr>
                <p:cNvSpPr/>
                <p:nvPr/>
              </p:nvSpPr>
              <p:spPr>
                <a:xfrm>
                  <a:off x="10262901" y="854392"/>
                  <a:ext cx="182498" cy="529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498" h="52959" extrusionOk="0">
                      <a:moveTo>
                        <a:pt x="0" y="0"/>
                      </a:moveTo>
                      <a:lnTo>
                        <a:pt x="182498" y="0"/>
                      </a:lnTo>
                      <a:lnTo>
                        <a:pt x="182498" y="52959"/>
                      </a:lnTo>
                      <a:lnTo>
                        <a:pt x="0" y="52959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8" name="Google Shape;1557;p48">
                  <a:extLst>
                    <a:ext uri="{FF2B5EF4-FFF2-40B4-BE49-F238E27FC236}">
                      <a16:creationId xmlns:a16="http://schemas.microsoft.com/office/drawing/2014/main" id="{FAB7E6A9-7B16-7987-6C9B-6EAE6B32181C}"/>
                    </a:ext>
                  </a:extLst>
                </p:cNvPr>
                <p:cNvSpPr/>
                <p:nvPr/>
              </p:nvSpPr>
              <p:spPr>
                <a:xfrm>
                  <a:off x="10464831" y="854392"/>
                  <a:ext cx="144875" cy="529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875" h="52959" extrusionOk="0">
                      <a:moveTo>
                        <a:pt x="0" y="0"/>
                      </a:moveTo>
                      <a:lnTo>
                        <a:pt x="144875" y="0"/>
                      </a:lnTo>
                      <a:lnTo>
                        <a:pt x="144875" y="52959"/>
                      </a:lnTo>
                      <a:lnTo>
                        <a:pt x="0" y="52959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9" name="Google Shape;1558;p48">
                  <a:extLst>
                    <a:ext uri="{FF2B5EF4-FFF2-40B4-BE49-F238E27FC236}">
                      <a16:creationId xmlns:a16="http://schemas.microsoft.com/office/drawing/2014/main" id="{6A8D037D-58D2-E608-0F60-CD3006591001}"/>
                    </a:ext>
                  </a:extLst>
                </p:cNvPr>
                <p:cNvSpPr/>
                <p:nvPr/>
              </p:nvSpPr>
              <p:spPr>
                <a:xfrm>
                  <a:off x="10121741" y="976788"/>
                  <a:ext cx="487965" cy="529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7965" h="52959" extrusionOk="0">
                      <a:moveTo>
                        <a:pt x="0" y="0"/>
                      </a:moveTo>
                      <a:lnTo>
                        <a:pt x="487966" y="0"/>
                      </a:lnTo>
                      <a:lnTo>
                        <a:pt x="487966" y="52959"/>
                      </a:lnTo>
                      <a:lnTo>
                        <a:pt x="0" y="52959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0" name="Google Shape;1559;p48">
                  <a:extLst>
                    <a:ext uri="{FF2B5EF4-FFF2-40B4-BE49-F238E27FC236}">
                      <a16:creationId xmlns:a16="http://schemas.microsoft.com/office/drawing/2014/main" id="{8E567573-C13C-D40C-DC58-49928344DC62}"/>
                    </a:ext>
                  </a:extLst>
                </p:cNvPr>
                <p:cNvSpPr/>
                <p:nvPr/>
              </p:nvSpPr>
              <p:spPr>
                <a:xfrm>
                  <a:off x="10004774" y="976788"/>
                  <a:ext cx="89630" cy="529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630" h="52959" extrusionOk="0">
                      <a:moveTo>
                        <a:pt x="0" y="0"/>
                      </a:moveTo>
                      <a:lnTo>
                        <a:pt x="89630" y="0"/>
                      </a:lnTo>
                      <a:lnTo>
                        <a:pt x="89630" y="52959"/>
                      </a:lnTo>
                      <a:lnTo>
                        <a:pt x="0" y="52959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1" name="Google Shape;1560;p48">
                  <a:extLst>
                    <a:ext uri="{FF2B5EF4-FFF2-40B4-BE49-F238E27FC236}">
                      <a16:creationId xmlns:a16="http://schemas.microsoft.com/office/drawing/2014/main" id="{AB4F3521-9ACE-FA0F-A39C-1F0CE46322BD}"/>
                    </a:ext>
                  </a:extLst>
                </p:cNvPr>
                <p:cNvSpPr/>
                <p:nvPr/>
              </p:nvSpPr>
              <p:spPr>
                <a:xfrm>
                  <a:off x="10273760" y="1099280"/>
                  <a:ext cx="230790" cy="529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790" h="52959" extrusionOk="0">
                      <a:moveTo>
                        <a:pt x="0" y="0"/>
                      </a:moveTo>
                      <a:lnTo>
                        <a:pt x="230790" y="0"/>
                      </a:lnTo>
                      <a:lnTo>
                        <a:pt x="230790" y="52959"/>
                      </a:lnTo>
                      <a:lnTo>
                        <a:pt x="0" y="52959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2" name="Google Shape;1561;p48">
                  <a:extLst>
                    <a:ext uri="{FF2B5EF4-FFF2-40B4-BE49-F238E27FC236}">
                      <a16:creationId xmlns:a16="http://schemas.microsoft.com/office/drawing/2014/main" id="{1D719FB7-D132-5CEE-824B-C090B7D5EF55}"/>
                    </a:ext>
                  </a:extLst>
                </p:cNvPr>
                <p:cNvSpPr/>
                <p:nvPr/>
              </p:nvSpPr>
              <p:spPr>
                <a:xfrm>
                  <a:off x="10526458" y="1099280"/>
                  <a:ext cx="83248" cy="529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248" h="52959" extrusionOk="0">
                      <a:moveTo>
                        <a:pt x="0" y="0"/>
                      </a:moveTo>
                      <a:lnTo>
                        <a:pt x="83249" y="0"/>
                      </a:lnTo>
                      <a:lnTo>
                        <a:pt x="83249" y="52959"/>
                      </a:lnTo>
                      <a:lnTo>
                        <a:pt x="0" y="52959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3" name="Google Shape;1562;p48">
                  <a:extLst>
                    <a:ext uri="{FF2B5EF4-FFF2-40B4-BE49-F238E27FC236}">
                      <a16:creationId xmlns:a16="http://schemas.microsoft.com/office/drawing/2014/main" id="{62D52BBD-635E-5E99-6B8C-48C5F900903E}"/>
                    </a:ext>
                  </a:extLst>
                </p:cNvPr>
                <p:cNvSpPr/>
                <p:nvPr/>
              </p:nvSpPr>
              <p:spPr>
                <a:xfrm>
                  <a:off x="10004774" y="1099280"/>
                  <a:ext cx="247935" cy="529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935" h="52959" extrusionOk="0">
                      <a:moveTo>
                        <a:pt x="0" y="0"/>
                      </a:moveTo>
                      <a:lnTo>
                        <a:pt x="247936" y="0"/>
                      </a:lnTo>
                      <a:lnTo>
                        <a:pt x="247936" y="52959"/>
                      </a:lnTo>
                      <a:lnTo>
                        <a:pt x="0" y="52959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4" name="Google Shape;1563;p48">
                  <a:extLst>
                    <a:ext uri="{FF2B5EF4-FFF2-40B4-BE49-F238E27FC236}">
                      <a16:creationId xmlns:a16="http://schemas.microsoft.com/office/drawing/2014/main" id="{98EDA26A-615B-40BD-DC9A-FA29E811FA10}"/>
                    </a:ext>
                  </a:extLst>
                </p:cNvPr>
                <p:cNvSpPr/>
                <p:nvPr/>
              </p:nvSpPr>
              <p:spPr>
                <a:xfrm>
                  <a:off x="10178700" y="1221676"/>
                  <a:ext cx="200977" cy="529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977" h="52959" extrusionOk="0">
                      <a:moveTo>
                        <a:pt x="0" y="0"/>
                      </a:moveTo>
                      <a:lnTo>
                        <a:pt x="200977" y="0"/>
                      </a:lnTo>
                      <a:lnTo>
                        <a:pt x="200977" y="52959"/>
                      </a:lnTo>
                      <a:lnTo>
                        <a:pt x="0" y="52959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5" name="Google Shape;1564;p48">
                  <a:extLst>
                    <a:ext uri="{FF2B5EF4-FFF2-40B4-BE49-F238E27FC236}">
                      <a16:creationId xmlns:a16="http://schemas.microsoft.com/office/drawing/2014/main" id="{196479FD-479B-47C3-80CE-2471C807B59A}"/>
                    </a:ext>
                  </a:extLst>
                </p:cNvPr>
                <p:cNvSpPr/>
                <p:nvPr/>
              </p:nvSpPr>
              <p:spPr>
                <a:xfrm>
                  <a:off x="10004774" y="1221676"/>
                  <a:ext cx="151256" cy="529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256" h="52959" extrusionOk="0">
                      <a:moveTo>
                        <a:pt x="0" y="0"/>
                      </a:moveTo>
                      <a:lnTo>
                        <a:pt x="151257" y="0"/>
                      </a:lnTo>
                      <a:lnTo>
                        <a:pt x="151257" y="52959"/>
                      </a:lnTo>
                      <a:lnTo>
                        <a:pt x="0" y="52959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85" name="Google Shape;1565;p48">
                <a:extLst>
                  <a:ext uri="{FF2B5EF4-FFF2-40B4-BE49-F238E27FC236}">
                    <a16:creationId xmlns:a16="http://schemas.microsoft.com/office/drawing/2014/main" id="{9C3DA3F0-0266-A251-CEFF-621FB26F081F}"/>
                  </a:ext>
                </a:extLst>
              </p:cNvPr>
              <p:cNvGrpSpPr/>
              <p:nvPr/>
            </p:nvGrpSpPr>
            <p:grpSpPr>
              <a:xfrm>
                <a:off x="10004774" y="1374362"/>
                <a:ext cx="604932" cy="303466"/>
                <a:chOff x="10004774" y="1374362"/>
                <a:chExt cx="604932" cy="303466"/>
              </a:xfrm>
            </p:grpSpPr>
            <p:sp>
              <p:nvSpPr>
                <p:cNvPr id="88" name="Google Shape;1566;p48">
                  <a:extLst>
                    <a:ext uri="{FF2B5EF4-FFF2-40B4-BE49-F238E27FC236}">
                      <a16:creationId xmlns:a16="http://schemas.microsoft.com/office/drawing/2014/main" id="{8C789FF9-C55A-F670-4739-373E8E7385AF}"/>
                    </a:ext>
                  </a:extLst>
                </p:cNvPr>
                <p:cNvSpPr/>
                <p:nvPr/>
              </p:nvSpPr>
              <p:spPr>
                <a:xfrm>
                  <a:off x="10004774" y="1374362"/>
                  <a:ext cx="237077" cy="529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077" h="52959" extrusionOk="0">
                      <a:moveTo>
                        <a:pt x="0" y="0"/>
                      </a:moveTo>
                      <a:lnTo>
                        <a:pt x="237077" y="0"/>
                      </a:lnTo>
                      <a:lnTo>
                        <a:pt x="237077" y="52959"/>
                      </a:lnTo>
                      <a:lnTo>
                        <a:pt x="0" y="52959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9" name="Google Shape;1567;p48">
                  <a:extLst>
                    <a:ext uri="{FF2B5EF4-FFF2-40B4-BE49-F238E27FC236}">
                      <a16:creationId xmlns:a16="http://schemas.microsoft.com/office/drawing/2014/main" id="{E773482F-60EC-9206-ABC2-000D97DAD545}"/>
                    </a:ext>
                  </a:extLst>
                </p:cNvPr>
                <p:cNvSpPr/>
                <p:nvPr/>
              </p:nvSpPr>
              <p:spPr>
                <a:xfrm>
                  <a:off x="10262901" y="1374362"/>
                  <a:ext cx="182498" cy="529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498" h="52959" extrusionOk="0">
                      <a:moveTo>
                        <a:pt x="0" y="0"/>
                      </a:moveTo>
                      <a:lnTo>
                        <a:pt x="182498" y="0"/>
                      </a:lnTo>
                      <a:lnTo>
                        <a:pt x="182498" y="52959"/>
                      </a:lnTo>
                      <a:lnTo>
                        <a:pt x="0" y="52959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0" name="Google Shape;1568;p48">
                  <a:extLst>
                    <a:ext uri="{FF2B5EF4-FFF2-40B4-BE49-F238E27FC236}">
                      <a16:creationId xmlns:a16="http://schemas.microsoft.com/office/drawing/2014/main" id="{71071B1A-DECE-278C-5B40-29BC92B95E34}"/>
                    </a:ext>
                  </a:extLst>
                </p:cNvPr>
                <p:cNvSpPr/>
                <p:nvPr/>
              </p:nvSpPr>
              <p:spPr>
                <a:xfrm>
                  <a:off x="10464831" y="1374362"/>
                  <a:ext cx="144875" cy="529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875" h="52959" extrusionOk="0">
                      <a:moveTo>
                        <a:pt x="0" y="0"/>
                      </a:moveTo>
                      <a:lnTo>
                        <a:pt x="144875" y="0"/>
                      </a:lnTo>
                      <a:lnTo>
                        <a:pt x="144875" y="52959"/>
                      </a:lnTo>
                      <a:lnTo>
                        <a:pt x="0" y="52959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1" name="Google Shape;1569;p48">
                  <a:extLst>
                    <a:ext uri="{FF2B5EF4-FFF2-40B4-BE49-F238E27FC236}">
                      <a16:creationId xmlns:a16="http://schemas.microsoft.com/office/drawing/2014/main" id="{DDDE1F4F-02EE-3422-A06E-1C33359499F8}"/>
                    </a:ext>
                  </a:extLst>
                </p:cNvPr>
                <p:cNvSpPr/>
                <p:nvPr/>
              </p:nvSpPr>
              <p:spPr>
                <a:xfrm>
                  <a:off x="10273760" y="1502378"/>
                  <a:ext cx="230790" cy="529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790" h="52959" extrusionOk="0">
                      <a:moveTo>
                        <a:pt x="0" y="0"/>
                      </a:moveTo>
                      <a:lnTo>
                        <a:pt x="230790" y="0"/>
                      </a:lnTo>
                      <a:lnTo>
                        <a:pt x="230790" y="52959"/>
                      </a:lnTo>
                      <a:lnTo>
                        <a:pt x="0" y="52959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2" name="Google Shape;1570;p48">
                  <a:extLst>
                    <a:ext uri="{FF2B5EF4-FFF2-40B4-BE49-F238E27FC236}">
                      <a16:creationId xmlns:a16="http://schemas.microsoft.com/office/drawing/2014/main" id="{C6CF7996-673A-B6F7-C8E1-85F3C568DED0}"/>
                    </a:ext>
                  </a:extLst>
                </p:cNvPr>
                <p:cNvSpPr/>
                <p:nvPr/>
              </p:nvSpPr>
              <p:spPr>
                <a:xfrm>
                  <a:off x="10526458" y="1502378"/>
                  <a:ext cx="83248" cy="529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248" h="52959" extrusionOk="0">
                      <a:moveTo>
                        <a:pt x="0" y="0"/>
                      </a:moveTo>
                      <a:lnTo>
                        <a:pt x="83249" y="0"/>
                      </a:lnTo>
                      <a:lnTo>
                        <a:pt x="83249" y="52959"/>
                      </a:lnTo>
                      <a:lnTo>
                        <a:pt x="0" y="52959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3" name="Google Shape;1571;p48">
                  <a:extLst>
                    <a:ext uri="{FF2B5EF4-FFF2-40B4-BE49-F238E27FC236}">
                      <a16:creationId xmlns:a16="http://schemas.microsoft.com/office/drawing/2014/main" id="{4C1CF922-1D1E-C4BA-18D7-415805C0335A}"/>
                    </a:ext>
                  </a:extLst>
                </p:cNvPr>
                <p:cNvSpPr/>
                <p:nvPr/>
              </p:nvSpPr>
              <p:spPr>
                <a:xfrm>
                  <a:off x="10004774" y="1502378"/>
                  <a:ext cx="247935" cy="529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935" h="52959" extrusionOk="0">
                      <a:moveTo>
                        <a:pt x="0" y="0"/>
                      </a:moveTo>
                      <a:lnTo>
                        <a:pt x="247936" y="0"/>
                      </a:lnTo>
                      <a:lnTo>
                        <a:pt x="247936" y="52959"/>
                      </a:lnTo>
                      <a:lnTo>
                        <a:pt x="0" y="52959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" name="Google Shape;1572;p48">
                  <a:extLst>
                    <a:ext uri="{FF2B5EF4-FFF2-40B4-BE49-F238E27FC236}">
                      <a16:creationId xmlns:a16="http://schemas.microsoft.com/office/drawing/2014/main" id="{1B5D71BC-1ADF-077C-2C4B-4BCBE85FA6E1}"/>
                    </a:ext>
                  </a:extLst>
                </p:cNvPr>
                <p:cNvSpPr/>
                <p:nvPr/>
              </p:nvSpPr>
              <p:spPr>
                <a:xfrm>
                  <a:off x="10178700" y="1624869"/>
                  <a:ext cx="200977" cy="529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977" h="52959" extrusionOk="0">
                      <a:moveTo>
                        <a:pt x="0" y="0"/>
                      </a:moveTo>
                      <a:lnTo>
                        <a:pt x="200977" y="0"/>
                      </a:lnTo>
                      <a:lnTo>
                        <a:pt x="200977" y="52959"/>
                      </a:lnTo>
                      <a:lnTo>
                        <a:pt x="0" y="52959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5" name="Google Shape;1573;p48">
                  <a:extLst>
                    <a:ext uri="{FF2B5EF4-FFF2-40B4-BE49-F238E27FC236}">
                      <a16:creationId xmlns:a16="http://schemas.microsoft.com/office/drawing/2014/main" id="{8D75C575-F906-423F-C713-D3CAF4887B44}"/>
                    </a:ext>
                  </a:extLst>
                </p:cNvPr>
                <p:cNvSpPr/>
                <p:nvPr/>
              </p:nvSpPr>
              <p:spPr>
                <a:xfrm>
                  <a:off x="10004774" y="1624869"/>
                  <a:ext cx="151256" cy="529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256" h="52959" extrusionOk="0">
                      <a:moveTo>
                        <a:pt x="0" y="0"/>
                      </a:moveTo>
                      <a:lnTo>
                        <a:pt x="151257" y="0"/>
                      </a:lnTo>
                      <a:lnTo>
                        <a:pt x="151257" y="52959"/>
                      </a:lnTo>
                      <a:lnTo>
                        <a:pt x="0" y="52959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86" name="Google Shape;1574;p48">
                <a:extLst>
                  <a:ext uri="{FF2B5EF4-FFF2-40B4-BE49-F238E27FC236}">
                    <a16:creationId xmlns:a16="http://schemas.microsoft.com/office/drawing/2014/main" id="{7F4F258A-53E5-2DFF-2E85-FB08DB3ADB0C}"/>
                  </a:ext>
                </a:extLst>
              </p:cNvPr>
              <p:cNvSpPr/>
              <p:nvPr/>
            </p:nvSpPr>
            <p:spPr>
              <a:xfrm>
                <a:off x="10004774" y="1875948"/>
                <a:ext cx="605885" cy="438816"/>
              </a:xfrm>
              <a:custGeom>
                <a:avLst/>
                <a:gdLst/>
                <a:ahLst/>
                <a:cxnLst/>
                <a:rect l="l" t="t" r="r" b="b"/>
                <a:pathLst>
                  <a:path w="605885" h="438816" extrusionOk="0">
                    <a:moveTo>
                      <a:pt x="572167" y="0"/>
                    </a:moveTo>
                    <a:cubicBezTo>
                      <a:pt x="590789" y="0"/>
                      <a:pt x="605885" y="15096"/>
                      <a:pt x="605885" y="33718"/>
                    </a:cubicBezTo>
                    <a:lnTo>
                      <a:pt x="605885" y="405098"/>
                    </a:lnTo>
                    <a:cubicBezTo>
                      <a:pt x="605885" y="423720"/>
                      <a:pt x="590789" y="438817"/>
                      <a:pt x="572167" y="438817"/>
                    </a:cubicBezTo>
                    <a:lnTo>
                      <a:pt x="33718" y="438817"/>
                    </a:lnTo>
                    <a:cubicBezTo>
                      <a:pt x="15096" y="438817"/>
                      <a:pt x="0" y="423720"/>
                      <a:pt x="0" y="405098"/>
                    </a:cubicBezTo>
                    <a:lnTo>
                      <a:pt x="0" y="33718"/>
                    </a:lnTo>
                    <a:cubicBezTo>
                      <a:pt x="0" y="15096"/>
                      <a:pt x="15096" y="0"/>
                      <a:pt x="3371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7" name="Google Shape;1575;p48">
                <a:extLst>
                  <a:ext uri="{FF2B5EF4-FFF2-40B4-BE49-F238E27FC236}">
                    <a16:creationId xmlns:a16="http://schemas.microsoft.com/office/drawing/2014/main" id="{8828DE54-2895-B4FB-DA87-B83F8CA094AE}"/>
                  </a:ext>
                </a:extLst>
              </p:cNvPr>
              <p:cNvSpPr/>
              <p:nvPr/>
            </p:nvSpPr>
            <p:spPr>
              <a:xfrm>
                <a:off x="9191339" y="860202"/>
                <a:ext cx="605885" cy="815149"/>
              </a:xfrm>
              <a:custGeom>
                <a:avLst/>
                <a:gdLst/>
                <a:ahLst/>
                <a:cxnLst/>
                <a:rect l="l" t="t" r="r" b="b"/>
                <a:pathLst>
                  <a:path w="605885" h="815149" extrusionOk="0">
                    <a:moveTo>
                      <a:pt x="554260" y="0"/>
                    </a:moveTo>
                    <a:cubicBezTo>
                      <a:pt x="582772" y="0"/>
                      <a:pt x="605885" y="23114"/>
                      <a:pt x="605885" y="51625"/>
                    </a:cubicBezTo>
                    <a:lnTo>
                      <a:pt x="605885" y="763524"/>
                    </a:lnTo>
                    <a:cubicBezTo>
                      <a:pt x="605885" y="792036"/>
                      <a:pt x="582771" y="815150"/>
                      <a:pt x="554260" y="815150"/>
                    </a:cubicBezTo>
                    <a:lnTo>
                      <a:pt x="51625" y="815150"/>
                    </a:lnTo>
                    <a:cubicBezTo>
                      <a:pt x="23113" y="815150"/>
                      <a:pt x="0" y="792036"/>
                      <a:pt x="0" y="763524"/>
                    </a:cubicBezTo>
                    <a:lnTo>
                      <a:pt x="0" y="51625"/>
                    </a:lnTo>
                    <a:cubicBezTo>
                      <a:pt x="0" y="23114"/>
                      <a:pt x="23113" y="0"/>
                      <a:pt x="5162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6" name="Google Shape;1576;p48">
              <a:extLst>
                <a:ext uri="{FF2B5EF4-FFF2-40B4-BE49-F238E27FC236}">
                  <a16:creationId xmlns:a16="http://schemas.microsoft.com/office/drawing/2014/main" id="{23A9E151-3DAF-CD95-4FE5-C181AEB5FED2}"/>
                </a:ext>
              </a:extLst>
            </p:cNvPr>
            <p:cNvGrpSpPr/>
            <p:nvPr/>
          </p:nvGrpSpPr>
          <p:grpSpPr>
            <a:xfrm>
              <a:off x="6717319" y="354723"/>
              <a:ext cx="656533" cy="799751"/>
              <a:chOff x="9097899" y="793051"/>
              <a:chExt cx="780287" cy="950500"/>
            </a:xfrm>
          </p:grpSpPr>
          <p:grpSp>
            <p:nvGrpSpPr>
              <p:cNvPr id="66" name="Google Shape;1577;p48">
                <a:extLst>
                  <a:ext uri="{FF2B5EF4-FFF2-40B4-BE49-F238E27FC236}">
                    <a16:creationId xmlns:a16="http://schemas.microsoft.com/office/drawing/2014/main" id="{35B480D0-A7FB-4EB3-6509-6664B5980EF6}"/>
                  </a:ext>
                </a:extLst>
              </p:cNvPr>
              <p:cNvGrpSpPr/>
              <p:nvPr/>
            </p:nvGrpSpPr>
            <p:grpSpPr>
              <a:xfrm>
                <a:off x="9118758" y="814006"/>
                <a:ext cx="747999" cy="918020"/>
                <a:chOff x="9118758" y="814006"/>
                <a:chExt cx="747999" cy="918020"/>
              </a:xfrm>
            </p:grpSpPr>
            <p:sp>
              <p:nvSpPr>
                <p:cNvPr id="79" name="Google Shape;1578;p48">
                  <a:extLst>
                    <a:ext uri="{FF2B5EF4-FFF2-40B4-BE49-F238E27FC236}">
                      <a16:creationId xmlns:a16="http://schemas.microsoft.com/office/drawing/2014/main" id="{AEEF93D1-699C-907C-FE47-25440CC4530F}"/>
                    </a:ext>
                  </a:extLst>
                </p:cNvPr>
                <p:cNvSpPr/>
                <p:nvPr/>
              </p:nvSpPr>
              <p:spPr>
                <a:xfrm>
                  <a:off x="9131522" y="1722501"/>
                  <a:ext cx="700277" cy="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0277" h="9525" extrusionOk="0">
                      <a:moveTo>
                        <a:pt x="700278" y="0"/>
                      </a:moveTo>
                      <a:lnTo>
                        <a:pt x="0" y="0"/>
                      </a:lnTo>
                    </a:path>
                  </a:pathLst>
                </a:custGeom>
                <a:solidFill>
                  <a:schemeClr val="dk1"/>
                </a:solidFill>
                <a:ln w="12750" cap="rnd" cmpd="sng">
                  <a:solidFill>
                    <a:schemeClr val="dk1"/>
                  </a:solidFill>
                  <a:prstDash val="dashDot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0" name="Google Shape;1579;p48">
                  <a:extLst>
                    <a:ext uri="{FF2B5EF4-FFF2-40B4-BE49-F238E27FC236}">
                      <a16:creationId xmlns:a16="http://schemas.microsoft.com/office/drawing/2014/main" id="{CB5C951C-3810-3BFE-D68F-849E3204BFDA}"/>
                    </a:ext>
                  </a:extLst>
                </p:cNvPr>
                <p:cNvSpPr/>
                <p:nvPr/>
              </p:nvSpPr>
              <p:spPr>
                <a:xfrm>
                  <a:off x="9118758" y="826579"/>
                  <a:ext cx="9525" cy="87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25" h="870680" extrusionOk="0">
                      <a:moveTo>
                        <a:pt x="0" y="870680"/>
                      </a:moveTo>
                      <a:lnTo>
                        <a:pt x="0" y="0"/>
                      </a:lnTo>
                    </a:path>
                  </a:pathLst>
                </a:custGeom>
                <a:solidFill>
                  <a:schemeClr val="dk1"/>
                </a:solidFill>
                <a:ln w="12750" cap="rnd" cmpd="sng">
                  <a:solidFill>
                    <a:schemeClr val="dk1"/>
                  </a:solidFill>
                  <a:prstDash val="dashDot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1" name="Google Shape;1580;p48">
                  <a:extLst>
                    <a:ext uri="{FF2B5EF4-FFF2-40B4-BE49-F238E27FC236}">
                      <a16:creationId xmlns:a16="http://schemas.microsoft.com/office/drawing/2014/main" id="{1BCB5886-BDCA-4DB4-75AE-E28F8CE4407E}"/>
                    </a:ext>
                  </a:extLst>
                </p:cNvPr>
                <p:cNvSpPr/>
                <p:nvPr/>
              </p:nvSpPr>
              <p:spPr>
                <a:xfrm>
                  <a:off x="9144285" y="814006"/>
                  <a:ext cx="700277" cy="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0277" h="9525" extrusionOk="0">
                      <a:moveTo>
                        <a:pt x="0" y="0"/>
                      </a:moveTo>
                      <a:lnTo>
                        <a:pt x="700278" y="0"/>
                      </a:lnTo>
                    </a:path>
                  </a:pathLst>
                </a:custGeom>
                <a:solidFill>
                  <a:schemeClr val="dk1"/>
                </a:solidFill>
                <a:ln w="12750" cap="rnd" cmpd="sng">
                  <a:solidFill>
                    <a:schemeClr val="dk1"/>
                  </a:solidFill>
                  <a:prstDash val="dashDot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2" name="Google Shape;1581;p48">
                  <a:extLst>
                    <a:ext uri="{FF2B5EF4-FFF2-40B4-BE49-F238E27FC236}">
                      <a16:creationId xmlns:a16="http://schemas.microsoft.com/office/drawing/2014/main" id="{66368DFA-D08E-28A1-B15E-FE05FEA8757E}"/>
                    </a:ext>
                  </a:extLst>
                </p:cNvPr>
                <p:cNvSpPr/>
                <p:nvPr/>
              </p:nvSpPr>
              <p:spPr>
                <a:xfrm>
                  <a:off x="9857232" y="839247"/>
                  <a:ext cx="9525" cy="87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25" h="870680" extrusionOk="0">
                      <a:moveTo>
                        <a:pt x="0" y="0"/>
                      </a:moveTo>
                      <a:lnTo>
                        <a:pt x="0" y="870680"/>
                      </a:lnTo>
                    </a:path>
                  </a:pathLst>
                </a:custGeom>
                <a:solidFill>
                  <a:schemeClr val="dk1"/>
                </a:solidFill>
                <a:ln w="12750" cap="rnd" cmpd="sng">
                  <a:solidFill>
                    <a:schemeClr val="dk1"/>
                  </a:solidFill>
                  <a:prstDash val="dashDot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67" name="Google Shape;1582;p48">
                <a:extLst>
                  <a:ext uri="{FF2B5EF4-FFF2-40B4-BE49-F238E27FC236}">
                    <a16:creationId xmlns:a16="http://schemas.microsoft.com/office/drawing/2014/main" id="{DDBB6603-BF3D-D583-CC73-EA68AB8D6114}"/>
                  </a:ext>
                </a:extLst>
              </p:cNvPr>
              <p:cNvGrpSpPr/>
              <p:nvPr/>
            </p:nvGrpSpPr>
            <p:grpSpPr>
              <a:xfrm>
                <a:off x="9097899" y="793051"/>
                <a:ext cx="780287" cy="950500"/>
                <a:chOff x="9097899" y="793051"/>
                <a:chExt cx="780287" cy="950500"/>
              </a:xfrm>
            </p:grpSpPr>
            <p:grpSp>
              <p:nvGrpSpPr>
                <p:cNvPr id="68" name="Google Shape;1583;p48">
                  <a:extLst>
                    <a:ext uri="{FF2B5EF4-FFF2-40B4-BE49-F238E27FC236}">
                      <a16:creationId xmlns:a16="http://schemas.microsoft.com/office/drawing/2014/main" id="{31A99106-1AF1-FB4A-1702-4096E844118E}"/>
                    </a:ext>
                  </a:extLst>
                </p:cNvPr>
                <p:cNvGrpSpPr/>
                <p:nvPr/>
              </p:nvGrpSpPr>
              <p:grpSpPr>
                <a:xfrm>
                  <a:off x="9097899" y="793051"/>
                  <a:ext cx="780287" cy="41909"/>
                  <a:chOff x="9097899" y="793051"/>
                  <a:chExt cx="780287" cy="41909"/>
                </a:xfrm>
              </p:grpSpPr>
              <p:sp>
                <p:nvSpPr>
                  <p:cNvPr id="76" name="Google Shape;1584;p48">
                    <a:extLst>
                      <a:ext uri="{FF2B5EF4-FFF2-40B4-BE49-F238E27FC236}">
                        <a16:creationId xmlns:a16="http://schemas.microsoft.com/office/drawing/2014/main" id="{2F6D89EB-9CB5-CDED-5559-C6856D29187C}"/>
                      </a:ext>
                    </a:extLst>
                  </p:cNvPr>
                  <p:cNvSpPr/>
                  <p:nvPr/>
                </p:nvSpPr>
                <p:spPr>
                  <a:xfrm>
                    <a:off x="9097899" y="793051"/>
                    <a:ext cx="41909" cy="419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909" h="41909" extrusionOk="0">
                        <a:moveTo>
                          <a:pt x="0" y="0"/>
                        </a:moveTo>
                        <a:lnTo>
                          <a:pt x="41910" y="0"/>
                        </a:lnTo>
                        <a:lnTo>
                          <a:pt x="41910" y="41910"/>
                        </a:lnTo>
                        <a:lnTo>
                          <a:pt x="0" y="41910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7" name="Google Shape;1585;p48">
                    <a:extLst>
                      <a:ext uri="{FF2B5EF4-FFF2-40B4-BE49-F238E27FC236}">
                        <a16:creationId xmlns:a16="http://schemas.microsoft.com/office/drawing/2014/main" id="{A2C89028-AA9D-7E1E-6B1C-84C767E5F9C1}"/>
                      </a:ext>
                    </a:extLst>
                  </p:cNvPr>
                  <p:cNvSpPr/>
                  <p:nvPr/>
                </p:nvSpPr>
                <p:spPr>
                  <a:xfrm>
                    <a:off x="9467088" y="793051"/>
                    <a:ext cx="41909" cy="419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909" h="41909" extrusionOk="0">
                        <a:moveTo>
                          <a:pt x="0" y="0"/>
                        </a:moveTo>
                        <a:lnTo>
                          <a:pt x="41910" y="0"/>
                        </a:lnTo>
                        <a:lnTo>
                          <a:pt x="41910" y="41910"/>
                        </a:lnTo>
                        <a:lnTo>
                          <a:pt x="0" y="41910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8" name="Google Shape;1586;p48">
                    <a:extLst>
                      <a:ext uri="{FF2B5EF4-FFF2-40B4-BE49-F238E27FC236}">
                        <a16:creationId xmlns:a16="http://schemas.microsoft.com/office/drawing/2014/main" id="{48E9FE28-4527-3212-74D5-2CFAC1E6343A}"/>
                      </a:ext>
                    </a:extLst>
                  </p:cNvPr>
                  <p:cNvSpPr/>
                  <p:nvPr/>
                </p:nvSpPr>
                <p:spPr>
                  <a:xfrm>
                    <a:off x="9836277" y="793051"/>
                    <a:ext cx="41909" cy="419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909" h="41909" extrusionOk="0">
                        <a:moveTo>
                          <a:pt x="0" y="0"/>
                        </a:moveTo>
                        <a:lnTo>
                          <a:pt x="41910" y="0"/>
                        </a:lnTo>
                        <a:lnTo>
                          <a:pt x="41910" y="41910"/>
                        </a:lnTo>
                        <a:lnTo>
                          <a:pt x="0" y="41910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9" name="Google Shape;1587;p48">
                  <a:extLst>
                    <a:ext uri="{FF2B5EF4-FFF2-40B4-BE49-F238E27FC236}">
                      <a16:creationId xmlns:a16="http://schemas.microsoft.com/office/drawing/2014/main" id="{85ABC8C6-93FF-923E-C3BD-469A42039BC9}"/>
                    </a:ext>
                  </a:extLst>
                </p:cNvPr>
                <p:cNvGrpSpPr/>
                <p:nvPr/>
              </p:nvGrpSpPr>
              <p:grpSpPr>
                <a:xfrm>
                  <a:off x="9097899" y="1247298"/>
                  <a:ext cx="780287" cy="41910"/>
                  <a:chOff x="9097899" y="1247298"/>
                  <a:chExt cx="780287" cy="41910"/>
                </a:xfrm>
              </p:grpSpPr>
              <p:sp>
                <p:nvSpPr>
                  <p:cNvPr id="74" name="Google Shape;1588;p48">
                    <a:extLst>
                      <a:ext uri="{FF2B5EF4-FFF2-40B4-BE49-F238E27FC236}">
                        <a16:creationId xmlns:a16="http://schemas.microsoft.com/office/drawing/2014/main" id="{53A32663-2A2E-A80F-AF90-3AF76D7554A1}"/>
                      </a:ext>
                    </a:extLst>
                  </p:cNvPr>
                  <p:cNvSpPr/>
                  <p:nvPr/>
                </p:nvSpPr>
                <p:spPr>
                  <a:xfrm>
                    <a:off x="9097899" y="1247298"/>
                    <a:ext cx="41909" cy="4191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909" h="41910" extrusionOk="0">
                        <a:moveTo>
                          <a:pt x="0" y="0"/>
                        </a:moveTo>
                        <a:lnTo>
                          <a:pt x="41910" y="0"/>
                        </a:lnTo>
                        <a:lnTo>
                          <a:pt x="41910" y="41910"/>
                        </a:lnTo>
                        <a:lnTo>
                          <a:pt x="0" y="41910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5" name="Google Shape;1589;p48">
                    <a:extLst>
                      <a:ext uri="{FF2B5EF4-FFF2-40B4-BE49-F238E27FC236}">
                        <a16:creationId xmlns:a16="http://schemas.microsoft.com/office/drawing/2014/main" id="{7B8FF41E-FABF-1441-A6E3-E2134474DFFF}"/>
                      </a:ext>
                    </a:extLst>
                  </p:cNvPr>
                  <p:cNvSpPr/>
                  <p:nvPr/>
                </p:nvSpPr>
                <p:spPr>
                  <a:xfrm>
                    <a:off x="9836277" y="1247298"/>
                    <a:ext cx="41909" cy="4191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909" h="41910" extrusionOk="0">
                        <a:moveTo>
                          <a:pt x="0" y="0"/>
                        </a:moveTo>
                        <a:lnTo>
                          <a:pt x="41910" y="0"/>
                        </a:lnTo>
                        <a:lnTo>
                          <a:pt x="41910" y="41910"/>
                        </a:lnTo>
                        <a:lnTo>
                          <a:pt x="0" y="41910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70" name="Google Shape;1590;p48">
                  <a:extLst>
                    <a:ext uri="{FF2B5EF4-FFF2-40B4-BE49-F238E27FC236}">
                      <a16:creationId xmlns:a16="http://schemas.microsoft.com/office/drawing/2014/main" id="{1D17BAC0-0AB2-BC34-533C-A32DD9342708}"/>
                    </a:ext>
                  </a:extLst>
                </p:cNvPr>
                <p:cNvGrpSpPr/>
                <p:nvPr/>
              </p:nvGrpSpPr>
              <p:grpSpPr>
                <a:xfrm>
                  <a:off x="9097899" y="1701641"/>
                  <a:ext cx="780287" cy="41910"/>
                  <a:chOff x="9097899" y="1701641"/>
                  <a:chExt cx="780287" cy="41910"/>
                </a:xfrm>
              </p:grpSpPr>
              <p:sp>
                <p:nvSpPr>
                  <p:cNvPr id="71" name="Google Shape;1591;p48">
                    <a:extLst>
                      <a:ext uri="{FF2B5EF4-FFF2-40B4-BE49-F238E27FC236}">
                        <a16:creationId xmlns:a16="http://schemas.microsoft.com/office/drawing/2014/main" id="{5B267725-67BF-DF62-BA6E-200BBFC863AE}"/>
                      </a:ext>
                    </a:extLst>
                  </p:cNvPr>
                  <p:cNvSpPr/>
                  <p:nvPr/>
                </p:nvSpPr>
                <p:spPr>
                  <a:xfrm>
                    <a:off x="9097899" y="1701641"/>
                    <a:ext cx="41909" cy="4191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909" h="41910" extrusionOk="0">
                        <a:moveTo>
                          <a:pt x="0" y="0"/>
                        </a:moveTo>
                        <a:lnTo>
                          <a:pt x="41910" y="0"/>
                        </a:lnTo>
                        <a:lnTo>
                          <a:pt x="41910" y="41910"/>
                        </a:lnTo>
                        <a:lnTo>
                          <a:pt x="0" y="41910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2" name="Google Shape;1592;p48">
                    <a:extLst>
                      <a:ext uri="{FF2B5EF4-FFF2-40B4-BE49-F238E27FC236}">
                        <a16:creationId xmlns:a16="http://schemas.microsoft.com/office/drawing/2014/main" id="{B2E7138E-64A9-7A22-B36C-11E8C5CB546E}"/>
                      </a:ext>
                    </a:extLst>
                  </p:cNvPr>
                  <p:cNvSpPr/>
                  <p:nvPr/>
                </p:nvSpPr>
                <p:spPr>
                  <a:xfrm>
                    <a:off x="9467088" y="1701641"/>
                    <a:ext cx="41909" cy="4191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909" h="41910" extrusionOk="0">
                        <a:moveTo>
                          <a:pt x="0" y="0"/>
                        </a:moveTo>
                        <a:lnTo>
                          <a:pt x="41910" y="0"/>
                        </a:lnTo>
                        <a:lnTo>
                          <a:pt x="41910" y="41910"/>
                        </a:lnTo>
                        <a:lnTo>
                          <a:pt x="0" y="41910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3" name="Google Shape;1593;p48">
                    <a:extLst>
                      <a:ext uri="{FF2B5EF4-FFF2-40B4-BE49-F238E27FC236}">
                        <a16:creationId xmlns:a16="http://schemas.microsoft.com/office/drawing/2014/main" id="{3DD34BA2-29FE-CA12-D1BD-3C375C50651F}"/>
                      </a:ext>
                    </a:extLst>
                  </p:cNvPr>
                  <p:cNvSpPr/>
                  <p:nvPr/>
                </p:nvSpPr>
                <p:spPr>
                  <a:xfrm>
                    <a:off x="9836277" y="1701641"/>
                    <a:ext cx="41909" cy="4191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909" h="41910" extrusionOk="0">
                        <a:moveTo>
                          <a:pt x="0" y="0"/>
                        </a:moveTo>
                        <a:lnTo>
                          <a:pt x="41910" y="0"/>
                        </a:lnTo>
                        <a:lnTo>
                          <a:pt x="41910" y="41910"/>
                        </a:lnTo>
                        <a:lnTo>
                          <a:pt x="0" y="41910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  <p:grpSp>
          <p:nvGrpSpPr>
            <p:cNvPr id="57" name="Google Shape;1594;p48">
              <a:extLst>
                <a:ext uri="{FF2B5EF4-FFF2-40B4-BE49-F238E27FC236}">
                  <a16:creationId xmlns:a16="http://schemas.microsoft.com/office/drawing/2014/main" id="{E404E191-380B-B17B-0198-68E34E00FCB8}"/>
                </a:ext>
              </a:extLst>
            </p:cNvPr>
            <p:cNvGrpSpPr/>
            <p:nvPr/>
          </p:nvGrpSpPr>
          <p:grpSpPr>
            <a:xfrm>
              <a:off x="7074117" y="956519"/>
              <a:ext cx="215826" cy="125825"/>
              <a:chOff x="9521952" y="1508283"/>
              <a:chExt cx="256508" cy="149542"/>
            </a:xfrm>
          </p:grpSpPr>
          <p:sp>
            <p:nvSpPr>
              <p:cNvPr id="58" name="Google Shape;1595;p48">
                <a:extLst>
                  <a:ext uri="{FF2B5EF4-FFF2-40B4-BE49-F238E27FC236}">
                    <a16:creationId xmlns:a16="http://schemas.microsoft.com/office/drawing/2014/main" id="{D25A337F-A700-4BD6-D599-376017E21390}"/>
                  </a:ext>
                </a:extLst>
              </p:cNvPr>
              <p:cNvSpPr/>
              <p:nvPr/>
            </p:nvSpPr>
            <p:spPr>
              <a:xfrm>
                <a:off x="9521952" y="1508283"/>
                <a:ext cx="256508" cy="149542"/>
              </a:xfrm>
              <a:custGeom>
                <a:avLst/>
                <a:gdLst/>
                <a:ahLst/>
                <a:cxnLst/>
                <a:rect l="l" t="t" r="r" b="b"/>
                <a:pathLst>
                  <a:path w="256508" h="149542" extrusionOk="0">
                    <a:moveTo>
                      <a:pt x="218694" y="0"/>
                    </a:moveTo>
                    <a:cubicBezTo>
                      <a:pt x="239578" y="0"/>
                      <a:pt x="256508" y="16930"/>
                      <a:pt x="256508" y="37814"/>
                    </a:cubicBezTo>
                    <a:lnTo>
                      <a:pt x="256508" y="111728"/>
                    </a:lnTo>
                    <a:cubicBezTo>
                      <a:pt x="256508" y="132612"/>
                      <a:pt x="239578" y="149543"/>
                      <a:pt x="218694" y="149543"/>
                    </a:cubicBezTo>
                    <a:lnTo>
                      <a:pt x="37814" y="149543"/>
                    </a:lnTo>
                    <a:cubicBezTo>
                      <a:pt x="16930" y="149543"/>
                      <a:pt x="1" y="132612"/>
                      <a:pt x="1" y="111728"/>
                    </a:cubicBezTo>
                    <a:lnTo>
                      <a:pt x="1" y="37814"/>
                    </a:lnTo>
                    <a:cubicBezTo>
                      <a:pt x="1" y="16930"/>
                      <a:pt x="16930" y="0"/>
                      <a:pt x="378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59" name="Google Shape;1596;p48">
                <a:extLst>
                  <a:ext uri="{FF2B5EF4-FFF2-40B4-BE49-F238E27FC236}">
                    <a16:creationId xmlns:a16="http://schemas.microsoft.com/office/drawing/2014/main" id="{3134DFB2-F320-27C5-2050-621E56EAF611}"/>
                  </a:ext>
                </a:extLst>
              </p:cNvPr>
              <p:cNvGrpSpPr/>
              <p:nvPr/>
            </p:nvGrpSpPr>
            <p:grpSpPr>
              <a:xfrm>
                <a:off x="9556578" y="1534618"/>
                <a:ext cx="183763" cy="98921"/>
                <a:chOff x="9556578" y="1534618"/>
                <a:chExt cx="183763" cy="98921"/>
              </a:xfrm>
            </p:grpSpPr>
            <p:grpSp>
              <p:nvGrpSpPr>
                <p:cNvPr id="60" name="Google Shape;1597;p48">
                  <a:extLst>
                    <a:ext uri="{FF2B5EF4-FFF2-40B4-BE49-F238E27FC236}">
                      <a16:creationId xmlns:a16="http://schemas.microsoft.com/office/drawing/2014/main" id="{015725FD-69F2-694E-B526-B5D9FF9ED7D3}"/>
                    </a:ext>
                  </a:extLst>
                </p:cNvPr>
                <p:cNvGrpSpPr/>
                <p:nvPr/>
              </p:nvGrpSpPr>
              <p:grpSpPr>
                <a:xfrm>
                  <a:off x="9645396" y="1536115"/>
                  <a:ext cx="94945" cy="94946"/>
                  <a:chOff x="9645396" y="1536115"/>
                  <a:chExt cx="94945" cy="94946"/>
                </a:xfrm>
              </p:grpSpPr>
              <p:sp>
                <p:nvSpPr>
                  <p:cNvPr id="64" name="Google Shape;1598;p48">
                    <a:extLst>
                      <a:ext uri="{FF2B5EF4-FFF2-40B4-BE49-F238E27FC236}">
                        <a16:creationId xmlns:a16="http://schemas.microsoft.com/office/drawing/2014/main" id="{4713D53A-8375-5920-3791-5B5B831A1BEB}"/>
                      </a:ext>
                    </a:extLst>
                  </p:cNvPr>
                  <p:cNvSpPr/>
                  <p:nvPr/>
                </p:nvSpPr>
                <p:spPr>
                  <a:xfrm>
                    <a:off x="9645396" y="1588389"/>
                    <a:ext cx="42671" cy="426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2671" h="42672" extrusionOk="0">
                        <a:moveTo>
                          <a:pt x="16764" y="31147"/>
                        </a:moveTo>
                        <a:lnTo>
                          <a:pt x="42672" y="5144"/>
                        </a:lnTo>
                        <a:lnTo>
                          <a:pt x="37529" y="0"/>
                        </a:lnTo>
                        <a:lnTo>
                          <a:pt x="11525" y="25908"/>
                        </a:lnTo>
                        <a:lnTo>
                          <a:pt x="6382" y="28765"/>
                        </a:lnTo>
                        <a:lnTo>
                          <a:pt x="0" y="38576"/>
                        </a:lnTo>
                        <a:lnTo>
                          <a:pt x="4096" y="42672"/>
                        </a:lnTo>
                        <a:lnTo>
                          <a:pt x="13906" y="36290"/>
                        </a:lnTo>
                        <a:lnTo>
                          <a:pt x="16764" y="31147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5" name="Google Shape;1599;p48">
                    <a:extLst>
                      <a:ext uri="{FF2B5EF4-FFF2-40B4-BE49-F238E27FC236}">
                        <a16:creationId xmlns:a16="http://schemas.microsoft.com/office/drawing/2014/main" id="{C27F7FE9-B99C-A082-66A1-86A768737F52}"/>
                      </a:ext>
                    </a:extLst>
                  </p:cNvPr>
                  <p:cNvSpPr/>
                  <p:nvPr/>
                </p:nvSpPr>
                <p:spPr>
                  <a:xfrm>
                    <a:off x="9674923" y="1536115"/>
                    <a:ext cx="65418" cy="6541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418" h="65418" extrusionOk="0">
                        <a:moveTo>
                          <a:pt x="36576" y="54845"/>
                        </a:moveTo>
                        <a:lnTo>
                          <a:pt x="63246" y="28175"/>
                        </a:lnTo>
                        <a:cubicBezTo>
                          <a:pt x="64008" y="27413"/>
                          <a:pt x="64484" y="26461"/>
                          <a:pt x="64770" y="25413"/>
                        </a:cubicBezTo>
                        <a:cubicBezTo>
                          <a:pt x="65627" y="21794"/>
                          <a:pt x="66866" y="13602"/>
                          <a:pt x="59341" y="6077"/>
                        </a:cubicBezTo>
                        <a:cubicBezTo>
                          <a:pt x="51816" y="-1447"/>
                          <a:pt x="43625" y="-209"/>
                          <a:pt x="40005" y="648"/>
                        </a:cubicBezTo>
                        <a:cubicBezTo>
                          <a:pt x="38958" y="934"/>
                          <a:pt x="38005" y="1410"/>
                          <a:pt x="37243" y="2172"/>
                        </a:cubicBezTo>
                        <a:lnTo>
                          <a:pt x="10573" y="28842"/>
                        </a:lnTo>
                        <a:cubicBezTo>
                          <a:pt x="14669" y="32938"/>
                          <a:pt x="14669" y="39701"/>
                          <a:pt x="10573" y="43796"/>
                        </a:cubicBezTo>
                        <a:lnTo>
                          <a:pt x="8287" y="46082"/>
                        </a:lnTo>
                        <a:lnTo>
                          <a:pt x="4286" y="42082"/>
                        </a:lnTo>
                        <a:lnTo>
                          <a:pt x="0" y="46368"/>
                        </a:lnTo>
                        <a:lnTo>
                          <a:pt x="19050" y="65418"/>
                        </a:lnTo>
                        <a:lnTo>
                          <a:pt x="23336" y="61132"/>
                        </a:lnTo>
                        <a:lnTo>
                          <a:pt x="19336" y="57131"/>
                        </a:lnTo>
                        <a:lnTo>
                          <a:pt x="21622" y="54845"/>
                        </a:lnTo>
                        <a:cubicBezTo>
                          <a:pt x="25718" y="50750"/>
                          <a:pt x="32481" y="50750"/>
                          <a:pt x="36576" y="54845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1" name="Google Shape;1600;p48">
                  <a:extLst>
                    <a:ext uri="{FF2B5EF4-FFF2-40B4-BE49-F238E27FC236}">
                      <a16:creationId xmlns:a16="http://schemas.microsoft.com/office/drawing/2014/main" id="{8B26A866-7958-16C7-839F-47E2FFEAEC7E}"/>
                    </a:ext>
                  </a:extLst>
                </p:cNvPr>
                <p:cNvGrpSpPr/>
                <p:nvPr/>
              </p:nvGrpSpPr>
              <p:grpSpPr>
                <a:xfrm>
                  <a:off x="9556578" y="1534618"/>
                  <a:ext cx="98773" cy="98921"/>
                  <a:chOff x="9556578" y="1534618"/>
                  <a:chExt cx="98773" cy="98921"/>
                </a:xfrm>
              </p:grpSpPr>
              <p:sp>
                <p:nvSpPr>
                  <p:cNvPr id="62" name="Google Shape;1601;p48">
                    <a:extLst>
                      <a:ext uri="{FF2B5EF4-FFF2-40B4-BE49-F238E27FC236}">
                        <a16:creationId xmlns:a16="http://schemas.microsoft.com/office/drawing/2014/main" id="{5874C53B-DAF3-EC0C-A7C2-617F01A478B6}"/>
                      </a:ext>
                    </a:extLst>
                  </p:cNvPr>
                  <p:cNvSpPr/>
                  <p:nvPr/>
                </p:nvSpPr>
                <p:spPr>
                  <a:xfrm>
                    <a:off x="9556578" y="1534618"/>
                    <a:ext cx="98773" cy="9892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773" h="98921" extrusionOk="0">
                        <a:moveTo>
                          <a:pt x="40717" y="72440"/>
                        </a:moveTo>
                        <a:lnTo>
                          <a:pt x="72244" y="40912"/>
                        </a:lnTo>
                        <a:cubicBezTo>
                          <a:pt x="74149" y="39007"/>
                          <a:pt x="76721" y="38054"/>
                          <a:pt x="79388" y="38054"/>
                        </a:cubicBezTo>
                        <a:cubicBezTo>
                          <a:pt x="84341" y="38150"/>
                          <a:pt x="89389" y="36340"/>
                          <a:pt x="93199" y="32530"/>
                        </a:cubicBezTo>
                        <a:cubicBezTo>
                          <a:pt x="98247" y="27482"/>
                          <a:pt x="99866" y="20243"/>
                          <a:pt x="98057" y="13766"/>
                        </a:cubicBezTo>
                        <a:lnTo>
                          <a:pt x="88722" y="23100"/>
                        </a:lnTo>
                        <a:lnTo>
                          <a:pt x="78435" y="20338"/>
                        </a:lnTo>
                        <a:lnTo>
                          <a:pt x="75673" y="10051"/>
                        </a:lnTo>
                        <a:lnTo>
                          <a:pt x="85007" y="716"/>
                        </a:lnTo>
                        <a:cubicBezTo>
                          <a:pt x="78626" y="-1093"/>
                          <a:pt x="71482" y="526"/>
                          <a:pt x="66434" y="5574"/>
                        </a:cubicBezTo>
                        <a:cubicBezTo>
                          <a:pt x="62624" y="9384"/>
                          <a:pt x="60814" y="14432"/>
                          <a:pt x="60909" y="19385"/>
                        </a:cubicBezTo>
                        <a:cubicBezTo>
                          <a:pt x="60909" y="22052"/>
                          <a:pt x="59957" y="24624"/>
                          <a:pt x="58052" y="26529"/>
                        </a:cubicBezTo>
                        <a:lnTo>
                          <a:pt x="26524" y="58057"/>
                        </a:lnTo>
                        <a:cubicBezTo>
                          <a:pt x="24619" y="59962"/>
                          <a:pt x="22047" y="60914"/>
                          <a:pt x="19380" y="60914"/>
                        </a:cubicBezTo>
                        <a:cubicBezTo>
                          <a:pt x="14427" y="60819"/>
                          <a:pt x="9379" y="62629"/>
                          <a:pt x="5569" y="66439"/>
                        </a:cubicBezTo>
                        <a:cubicBezTo>
                          <a:pt x="-2146" y="74154"/>
                          <a:pt x="-1861" y="86918"/>
                          <a:pt x="6522" y="94252"/>
                        </a:cubicBezTo>
                        <a:cubicBezTo>
                          <a:pt x="13761" y="100634"/>
                          <a:pt x="24905" y="100443"/>
                          <a:pt x="32048" y="93871"/>
                        </a:cubicBezTo>
                        <a:cubicBezTo>
                          <a:pt x="36239" y="89966"/>
                          <a:pt x="38240" y="84632"/>
                          <a:pt x="38145" y="79393"/>
                        </a:cubicBezTo>
                        <a:cubicBezTo>
                          <a:pt x="38145" y="76821"/>
                          <a:pt x="39097" y="74249"/>
                          <a:pt x="41002" y="72440"/>
                        </a:cubicBezTo>
                        <a:close/>
                        <a:moveTo>
                          <a:pt x="16618" y="87965"/>
                        </a:moveTo>
                        <a:lnTo>
                          <a:pt x="10713" y="82060"/>
                        </a:lnTo>
                        <a:lnTo>
                          <a:pt x="12903" y="73964"/>
                        </a:lnTo>
                        <a:lnTo>
                          <a:pt x="21000" y="71773"/>
                        </a:lnTo>
                        <a:lnTo>
                          <a:pt x="26905" y="77678"/>
                        </a:lnTo>
                        <a:lnTo>
                          <a:pt x="24714" y="85775"/>
                        </a:lnTo>
                        <a:lnTo>
                          <a:pt x="16618" y="8796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3" name="Google Shape;1602;p48">
                    <a:extLst>
                      <a:ext uri="{FF2B5EF4-FFF2-40B4-BE49-F238E27FC236}">
                        <a16:creationId xmlns:a16="http://schemas.microsoft.com/office/drawing/2014/main" id="{C2CD24F0-D239-58FC-4354-70B988469BF0}"/>
                      </a:ext>
                    </a:extLst>
                  </p:cNvPr>
                  <p:cNvSpPr/>
                  <p:nvPr/>
                </p:nvSpPr>
                <p:spPr>
                  <a:xfrm>
                    <a:off x="9597270" y="1577125"/>
                    <a:ext cx="15573" cy="1557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573" h="15573" extrusionOk="0">
                        <a:moveTo>
                          <a:pt x="786" y="14883"/>
                        </a:moveTo>
                        <a:lnTo>
                          <a:pt x="786" y="14883"/>
                        </a:lnTo>
                        <a:cubicBezTo>
                          <a:pt x="-262" y="13835"/>
                          <a:pt x="-262" y="12025"/>
                          <a:pt x="786" y="10882"/>
                        </a:cubicBezTo>
                        <a:lnTo>
                          <a:pt x="10882" y="786"/>
                        </a:lnTo>
                        <a:cubicBezTo>
                          <a:pt x="11930" y="-262"/>
                          <a:pt x="13740" y="-262"/>
                          <a:pt x="14788" y="786"/>
                        </a:cubicBezTo>
                        <a:lnTo>
                          <a:pt x="14788" y="786"/>
                        </a:lnTo>
                        <a:cubicBezTo>
                          <a:pt x="15835" y="1834"/>
                          <a:pt x="15835" y="3643"/>
                          <a:pt x="14788" y="4691"/>
                        </a:cubicBezTo>
                        <a:lnTo>
                          <a:pt x="4691" y="14788"/>
                        </a:lnTo>
                        <a:cubicBezTo>
                          <a:pt x="3643" y="15835"/>
                          <a:pt x="1834" y="15835"/>
                          <a:pt x="690" y="14788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</p:grpSp>
    </p:spTree>
    <p:extLst>
      <p:ext uri="{BB962C8B-B14F-4D97-AF65-F5344CB8AC3E}">
        <p14:creationId xmlns:p14="http://schemas.microsoft.com/office/powerpoint/2010/main" val="2220673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erson with her hand on her forehead&#10;&#10;AI-generated content may be incorrect.">
            <a:extLst>
              <a:ext uri="{FF2B5EF4-FFF2-40B4-BE49-F238E27FC236}">
                <a16:creationId xmlns:a16="http://schemas.microsoft.com/office/drawing/2014/main" id="{FEB97DB2-0FF1-B12E-69D7-05E4685410D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</a:blip>
          <a:srcRect l="7458" t="2" r="15493" b="-5"/>
          <a:stretch>
            <a:fillRect/>
          </a:stretch>
        </p:blipFill>
        <p:spPr>
          <a:xfrm>
            <a:off x="5894207" y="2826391"/>
            <a:ext cx="2974220" cy="2070901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1103" name="Google Shape;1103;p33"/>
          <p:cNvSpPr txBox="1">
            <a:spLocks noGrp="1"/>
          </p:cNvSpPr>
          <p:nvPr>
            <p:ph type="title"/>
          </p:nvPr>
        </p:nvSpPr>
        <p:spPr>
          <a:xfrm>
            <a:off x="2634869" y="0"/>
            <a:ext cx="3874262" cy="1006800"/>
          </a:xfr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/>
              <a:t>Research Problems</a:t>
            </a:r>
          </a:p>
        </p:txBody>
      </p:sp>
      <p:sp>
        <p:nvSpPr>
          <p:cNvPr id="2" name="Subtitle 1">
            <a:extLst>
              <a:ext uri="{FF2B5EF4-FFF2-40B4-BE49-F238E27FC236}">
                <a16:creationId xmlns:a16="http://schemas.microsoft.com/office/drawing/2014/main" id="{E88FB966-D31D-29C1-9B72-A8C7C4105C95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354119" y="1253779"/>
            <a:ext cx="8435761" cy="3427756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1400" b="1" dirty="0">
                <a:latin typeface="Calibri"/>
                <a:ea typeface="Calibri"/>
                <a:cs typeface="Calibri"/>
              </a:rPr>
              <a:t>Manual Grading Inefficiency</a:t>
            </a:r>
            <a:br>
              <a:rPr lang="en-US" sz="1400" dirty="0">
                <a:latin typeface="Calibri"/>
                <a:ea typeface="Calibri"/>
                <a:cs typeface="Calibri"/>
              </a:rPr>
            </a:br>
            <a:r>
              <a:rPr lang="en-US" sz="1400" dirty="0">
                <a:latin typeface="Calibri"/>
                <a:ea typeface="Calibri"/>
                <a:cs typeface="Calibri"/>
              </a:rPr>
              <a:t>Teachers spend significant time manually evaluating answer sheets, which delays feedback and increases workload.</a:t>
            </a:r>
          </a:p>
          <a:p>
            <a:r>
              <a:rPr lang="en-US" sz="1400" b="1" dirty="0">
                <a:latin typeface="Calibri"/>
                <a:ea typeface="Calibri"/>
                <a:cs typeface="Calibri"/>
              </a:rPr>
              <a:t>Lack of Personalized Learning Support</a:t>
            </a:r>
            <a:br>
              <a:rPr lang="en-US" sz="1400" dirty="0">
                <a:latin typeface="Calibri"/>
                <a:ea typeface="Calibri"/>
                <a:cs typeface="Calibri"/>
              </a:rPr>
            </a:br>
            <a:r>
              <a:rPr lang="en-US" sz="1400" dirty="0">
                <a:latin typeface="Calibri"/>
                <a:ea typeface="Calibri"/>
                <a:cs typeface="Calibri"/>
              </a:rPr>
              <a:t>Students receive the same teaching approach regardless of their individual strengths and weaknesses.</a:t>
            </a:r>
          </a:p>
          <a:p>
            <a:r>
              <a:rPr lang="en-US" sz="1400" b="1" dirty="0">
                <a:latin typeface="Calibri"/>
                <a:ea typeface="Calibri"/>
                <a:cs typeface="Calibri"/>
              </a:rPr>
              <a:t>Difficulty in Identifying Concept-Level Learning Gaps</a:t>
            </a:r>
            <a:br>
              <a:rPr lang="en-US" sz="1400" dirty="0">
                <a:latin typeface="Calibri"/>
                <a:ea typeface="Calibri"/>
                <a:cs typeface="Calibri"/>
              </a:rPr>
            </a:br>
            <a:r>
              <a:rPr lang="en-US" sz="1400" dirty="0">
                <a:latin typeface="Calibri"/>
                <a:ea typeface="Calibri"/>
                <a:cs typeface="Calibri"/>
              </a:rPr>
              <a:t>Teachers often struggle to analyze student performance deeply enough to identify specific conceptual weaknesses.</a:t>
            </a:r>
          </a:p>
          <a:p>
            <a:r>
              <a:rPr lang="en-US" sz="1400" b="1" dirty="0">
                <a:latin typeface="Calibri"/>
                <a:ea typeface="Calibri"/>
                <a:cs typeface="Calibri"/>
              </a:rPr>
              <a:t>Time-Consuming Question Paper Preparation</a:t>
            </a:r>
            <a:br>
              <a:rPr lang="en-US" sz="1400" dirty="0">
                <a:latin typeface="Calibri"/>
                <a:ea typeface="Calibri"/>
                <a:cs typeface="Calibri"/>
              </a:rPr>
            </a:br>
            <a:r>
              <a:rPr lang="en-US" sz="1400" dirty="0">
                <a:latin typeface="Calibri"/>
                <a:ea typeface="Calibri"/>
                <a:cs typeface="Calibri"/>
              </a:rPr>
              <a:t>Creating balanced question papers aligned with Bloom’s Taxonomy requires considerable effort from teachers.</a:t>
            </a:r>
          </a:p>
          <a:p>
            <a:r>
              <a:rPr lang="en-US" sz="1400" b="1" dirty="0">
                <a:latin typeface="Calibri"/>
                <a:ea typeface="Calibri"/>
                <a:cs typeface="Calibri"/>
              </a:rPr>
              <a:t>Limited Student Performance Analytics</a:t>
            </a:r>
            <a:br>
              <a:rPr lang="en-US" sz="1400" dirty="0">
                <a:latin typeface="Calibri"/>
                <a:ea typeface="Calibri"/>
                <a:cs typeface="Calibri"/>
              </a:rPr>
            </a:br>
            <a:r>
              <a:rPr lang="en-US" sz="1400" dirty="0">
                <a:latin typeface="Calibri"/>
                <a:ea typeface="Calibri"/>
                <a:cs typeface="Calibri"/>
              </a:rPr>
              <a:t>Existing systems provide only basic marks without advanced insights into learning progress or knowledge mastery.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103;p33">
            <a:extLst>
              <a:ext uri="{FF2B5EF4-FFF2-40B4-BE49-F238E27FC236}">
                <a16:creationId xmlns:a16="http://schemas.microsoft.com/office/drawing/2014/main" id="{8CC90D05-1057-D82F-9EEB-C3DA4CE005BD}"/>
              </a:ext>
            </a:extLst>
          </p:cNvPr>
          <p:cNvSpPr txBox="1">
            <a:spLocks/>
          </p:cNvSpPr>
          <p:nvPr/>
        </p:nvSpPr>
        <p:spPr>
          <a:xfrm>
            <a:off x="0" y="966354"/>
            <a:ext cx="9144000" cy="604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4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9pPr>
          </a:lstStyle>
          <a:p>
            <a:pPr algn="ctr"/>
            <a:r>
              <a:rPr lang="en-US" sz="2800" dirty="0"/>
              <a:t>Proposed Solution </a:t>
            </a:r>
            <a:r>
              <a:rPr lang="en-US" sz="3200" dirty="0"/>
              <a:t>: </a:t>
            </a:r>
            <a:r>
              <a:rPr lang="en-US" sz="2400" dirty="0"/>
              <a:t>AI-powered Learning Management System</a:t>
            </a:r>
          </a:p>
        </p:txBody>
      </p:sp>
      <p:sp>
        <p:nvSpPr>
          <p:cNvPr id="7" name="Subtitle 1">
            <a:extLst>
              <a:ext uri="{FF2B5EF4-FFF2-40B4-BE49-F238E27FC236}">
                <a16:creationId xmlns:a16="http://schemas.microsoft.com/office/drawing/2014/main" id="{C6106931-07FF-F0DA-97D5-98F8B567E493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844006" y="1729907"/>
            <a:ext cx="6999831" cy="2400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171450" indent="-17145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en-US" altLang="en-US" sz="1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AI Based Paper creation according to the </a:t>
            </a:r>
            <a:r>
              <a:rPr lang="en-US" altLang="en-US" sz="1500" dirty="0">
                <a:solidFill>
                  <a:schemeClr val="tx1"/>
                </a:solidFill>
                <a:latin typeface="+mj-lt"/>
              </a:rPr>
              <a:t>B</a:t>
            </a:r>
            <a:r>
              <a:rPr lang="en-US" altLang="en-US" sz="1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looms </a:t>
            </a:r>
            <a:r>
              <a:rPr lang="en-US" altLang="en-US" sz="1500" dirty="0">
                <a:solidFill>
                  <a:schemeClr val="tx1"/>
                </a:solidFill>
                <a:latin typeface="+mj-lt"/>
              </a:rPr>
              <a:t>T</a:t>
            </a:r>
            <a:r>
              <a:rPr lang="en-US" altLang="en-US" sz="1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axonomy theorem.</a:t>
            </a:r>
          </a:p>
          <a:p>
            <a:pPr marL="171450" indent="-17145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en-US" altLang="en-US" sz="1500" dirty="0">
                <a:solidFill>
                  <a:schemeClr val="tx1"/>
                </a:solidFill>
                <a:latin typeface="+mj-lt"/>
              </a:rPr>
              <a:t>OCR Module &amp; AI Grading.</a:t>
            </a:r>
          </a:p>
          <a:p>
            <a:pPr marL="171450" indent="-17145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en-US" altLang="en-US" sz="1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Teacher Reteaching Automation System According to the Student Weakness'</a:t>
            </a:r>
          </a:p>
          <a:p>
            <a:pPr marL="171450" indent="-17145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en-US" altLang="en-US" sz="1500" dirty="0">
                <a:solidFill>
                  <a:schemeClr val="tx1"/>
                </a:solidFill>
                <a:latin typeface="+mj-lt"/>
              </a:rPr>
              <a:t>AI Based Personalized Learning Plan generating for students.</a:t>
            </a:r>
          </a:p>
          <a:p>
            <a:pPr marL="171450" indent="-17145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en-US" sz="1500" dirty="0">
                <a:latin typeface="+mj-lt"/>
              </a:rPr>
              <a:t>Easy identification of Student weaknesses for Evaluate.</a:t>
            </a:r>
            <a:endParaRPr lang="en-US" altLang="en-US" sz="15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4" name="Picture 3" descr="A hand drawing a light bulb&#10;&#10;AI-generated content may be incorrect.">
            <a:extLst>
              <a:ext uri="{FF2B5EF4-FFF2-40B4-BE49-F238E27FC236}">
                <a16:creationId xmlns:a16="http://schemas.microsoft.com/office/drawing/2014/main" id="{1C859A8B-B50E-0E79-FE42-E0DBAA422E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9300" y="3186112"/>
            <a:ext cx="2184713" cy="1974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0244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2">
          <a:extLst>
            <a:ext uri="{FF2B5EF4-FFF2-40B4-BE49-F238E27FC236}">
              <a16:creationId xmlns:a16="http://schemas.microsoft.com/office/drawing/2014/main" id="{66D601A8-6ACC-63FD-196B-0E0E9A580F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3" name="Google Shape;1103;p33">
            <a:extLst>
              <a:ext uri="{FF2B5EF4-FFF2-40B4-BE49-F238E27FC236}">
                <a16:creationId xmlns:a16="http://schemas.microsoft.com/office/drawing/2014/main" id="{A02CC9A7-5BD3-D672-A7DB-954C0D36E54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592545" y="85318"/>
            <a:ext cx="5958910" cy="74986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/>
              <a:t>Overall System Architecture Diagram</a:t>
            </a:r>
            <a:endParaRPr sz="28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0B185F3-BA0D-E0E9-84B7-5B65881C0D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82926" y="1916215"/>
            <a:ext cx="5116200" cy="2070900"/>
          </a:xfrm>
        </p:spPr>
        <p:txBody>
          <a:bodyPr/>
          <a:lstStyle/>
          <a:p>
            <a:pPr marL="152400" indent="0">
              <a:buNone/>
            </a:pPr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0A0DBE-EC95-061C-0471-1961552745B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3289"/>
          <a:stretch>
            <a:fillRect/>
          </a:stretch>
        </p:blipFill>
        <p:spPr>
          <a:xfrm>
            <a:off x="575168" y="945572"/>
            <a:ext cx="7999106" cy="3780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45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110;p34">
            <a:extLst>
              <a:ext uri="{FF2B5EF4-FFF2-40B4-BE49-F238E27FC236}">
                <a16:creationId xmlns:a16="http://schemas.microsoft.com/office/drawing/2014/main" id="{27B6DB46-D77E-274E-A566-93E12D18EE0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2589"/>
            <a:ext cx="9161931" cy="58138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u="sng" dirty="0">
                <a:latin typeface="Daytona" panose="020B0604030500040204" pitchFamily="34" charset="0"/>
              </a:rPr>
              <a:t>PP2 Comments &amp; Action Taken</a:t>
            </a:r>
            <a:endParaRPr sz="2400" u="sng" dirty="0">
              <a:latin typeface="Daytona" panose="020B0604030500040204" pitchFamily="34" charset="0"/>
            </a:endParaRPr>
          </a:p>
        </p:txBody>
      </p:sp>
      <p:grpSp>
        <p:nvGrpSpPr>
          <p:cNvPr id="6" name="Google Shape;1114;p34">
            <a:extLst>
              <a:ext uri="{FF2B5EF4-FFF2-40B4-BE49-F238E27FC236}">
                <a16:creationId xmlns:a16="http://schemas.microsoft.com/office/drawing/2014/main" id="{11DE4A82-0150-243C-CD69-341AEFDEED9E}"/>
              </a:ext>
            </a:extLst>
          </p:cNvPr>
          <p:cNvGrpSpPr/>
          <p:nvPr/>
        </p:nvGrpSpPr>
        <p:grpSpPr>
          <a:xfrm>
            <a:off x="7218267" y="190461"/>
            <a:ext cx="1187311" cy="624971"/>
            <a:chOff x="3859815" y="2867310"/>
            <a:chExt cx="1262157" cy="664368"/>
          </a:xfrm>
        </p:grpSpPr>
        <p:sp>
          <p:nvSpPr>
            <p:cNvPr id="7" name="Google Shape;1115;p34">
              <a:extLst>
                <a:ext uri="{FF2B5EF4-FFF2-40B4-BE49-F238E27FC236}">
                  <a16:creationId xmlns:a16="http://schemas.microsoft.com/office/drawing/2014/main" id="{A6D0DB6F-F5DA-F7E1-B3C3-08CA3D17FC5F}"/>
                </a:ext>
              </a:extLst>
            </p:cNvPr>
            <p:cNvSpPr/>
            <p:nvPr/>
          </p:nvSpPr>
          <p:spPr>
            <a:xfrm>
              <a:off x="3859815" y="2867310"/>
              <a:ext cx="1262157" cy="664368"/>
            </a:xfrm>
            <a:custGeom>
              <a:avLst/>
              <a:gdLst/>
              <a:ahLst/>
              <a:cxnLst/>
              <a:rect l="l" t="t" r="r" b="b"/>
              <a:pathLst>
                <a:path w="1262157" h="664368" extrusionOk="0">
                  <a:moveTo>
                    <a:pt x="1102233" y="344424"/>
                  </a:moveTo>
                  <a:cubicBezTo>
                    <a:pt x="1090231" y="344424"/>
                    <a:pt x="1078611" y="345757"/>
                    <a:pt x="1067372" y="348234"/>
                  </a:cubicBezTo>
                  <a:cubicBezTo>
                    <a:pt x="1048131" y="223838"/>
                    <a:pt x="945166" y="127159"/>
                    <a:pt x="817816" y="117348"/>
                  </a:cubicBezTo>
                  <a:cubicBezTo>
                    <a:pt x="756856" y="45625"/>
                    <a:pt x="666083" y="0"/>
                    <a:pt x="564547" y="0"/>
                  </a:cubicBezTo>
                  <a:cubicBezTo>
                    <a:pt x="398526" y="0"/>
                    <a:pt x="260890" y="121825"/>
                    <a:pt x="236220" y="280988"/>
                  </a:cubicBezTo>
                  <a:cubicBezTo>
                    <a:pt x="222599" y="277939"/>
                    <a:pt x="208502" y="276320"/>
                    <a:pt x="194024" y="276320"/>
                  </a:cubicBezTo>
                  <a:cubicBezTo>
                    <a:pt x="86868" y="276320"/>
                    <a:pt x="0" y="363188"/>
                    <a:pt x="0" y="470345"/>
                  </a:cubicBezTo>
                  <a:cubicBezTo>
                    <a:pt x="0" y="577501"/>
                    <a:pt x="86868" y="664369"/>
                    <a:pt x="194024" y="664369"/>
                  </a:cubicBezTo>
                  <a:lnTo>
                    <a:pt x="1102138" y="664369"/>
                  </a:lnTo>
                  <a:cubicBezTo>
                    <a:pt x="1190530" y="664369"/>
                    <a:pt x="1262158" y="592741"/>
                    <a:pt x="1262158" y="504349"/>
                  </a:cubicBezTo>
                  <a:cubicBezTo>
                    <a:pt x="1262158" y="415957"/>
                    <a:pt x="1190530" y="344329"/>
                    <a:pt x="1102138" y="344329"/>
                  </a:cubicBezTo>
                  <a:close/>
                </a:path>
              </a:pathLst>
            </a:custGeom>
            <a:solidFill>
              <a:srgbClr val="42444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8" name="Google Shape;1116;p34">
              <a:extLst>
                <a:ext uri="{FF2B5EF4-FFF2-40B4-BE49-F238E27FC236}">
                  <a16:creationId xmlns:a16="http://schemas.microsoft.com/office/drawing/2014/main" id="{EA3D5A1F-6BB5-5A88-581C-4616939FFD3A}"/>
                </a:ext>
              </a:extLst>
            </p:cNvPr>
            <p:cNvGrpSpPr/>
            <p:nvPr/>
          </p:nvGrpSpPr>
          <p:grpSpPr>
            <a:xfrm>
              <a:off x="4275677" y="3065525"/>
              <a:ext cx="334517" cy="380047"/>
              <a:chOff x="4275677" y="3065525"/>
              <a:chExt cx="334517" cy="380047"/>
            </a:xfrm>
          </p:grpSpPr>
          <p:grpSp>
            <p:nvGrpSpPr>
              <p:cNvPr id="9" name="Google Shape;1117;p34">
                <a:extLst>
                  <a:ext uri="{FF2B5EF4-FFF2-40B4-BE49-F238E27FC236}">
                    <a16:creationId xmlns:a16="http://schemas.microsoft.com/office/drawing/2014/main" id="{ED9F6204-E1E0-E6F5-7E8C-2A36A0541EDE}"/>
                  </a:ext>
                </a:extLst>
              </p:cNvPr>
              <p:cNvGrpSpPr/>
              <p:nvPr/>
            </p:nvGrpSpPr>
            <p:grpSpPr>
              <a:xfrm>
                <a:off x="4275677" y="3065525"/>
                <a:ext cx="334517" cy="380047"/>
                <a:chOff x="4275677" y="3065525"/>
                <a:chExt cx="334517" cy="380047"/>
              </a:xfrm>
            </p:grpSpPr>
            <p:grpSp>
              <p:nvGrpSpPr>
                <p:cNvPr id="13" name="Google Shape;1118;p34">
                  <a:extLst>
                    <a:ext uri="{FF2B5EF4-FFF2-40B4-BE49-F238E27FC236}">
                      <a16:creationId xmlns:a16="http://schemas.microsoft.com/office/drawing/2014/main" id="{A2BA589A-ED0D-A492-D76D-48B0256590C7}"/>
                    </a:ext>
                  </a:extLst>
                </p:cNvPr>
                <p:cNvGrpSpPr/>
                <p:nvPr/>
              </p:nvGrpSpPr>
              <p:grpSpPr>
                <a:xfrm>
                  <a:off x="4275677" y="3301269"/>
                  <a:ext cx="334422" cy="144303"/>
                  <a:chOff x="4275677" y="3301269"/>
                  <a:chExt cx="334422" cy="144303"/>
                </a:xfrm>
              </p:grpSpPr>
              <p:sp>
                <p:nvSpPr>
                  <p:cNvPr id="20" name="Google Shape;1119;p34">
                    <a:extLst>
                      <a:ext uri="{FF2B5EF4-FFF2-40B4-BE49-F238E27FC236}">
                        <a16:creationId xmlns:a16="http://schemas.microsoft.com/office/drawing/2014/main" id="{88B233BD-2B5B-0F6A-8D25-5A9918DC8A3D}"/>
                      </a:ext>
                    </a:extLst>
                  </p:cNvPr>
                  <p:cNvSpPr/>
                  <p:nvPr/>
                </p:nvSpPr>
                <p:spPr>
                  <a:xfrm>
                    <a:off x="4275677" y="3331654"/>
                    <a:ext cx="334422" cy="11391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4422" h="113918" extrusionOk="0">
                        <a:moveTo>
                          <a:pt x="95" y="0"/>
                        </a:moveTo>
                        <a:lnTo>
                          <a:pt x="95" y="83534"/>
                        </a:lnTo>
                        <a:cubicBezTo>
                          <a:pt x="95" y="100298"/>
                          <a:pt x="74962" y="113919"/>
                          <a:pt x="167259" y="113919"/>
                        </a:cubicBezTo>
                        <a:cubicBezTo>
                          <a:pt x="259556" y="113919"/>
                          <a:pt x="334423" y="100298"/>
                          <a:pt x="334423" y="83534"/>
                        </a:cubicBezTo>
                        <a:lnTo>
                          <a:pt x="334423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CFD3D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" name="Google Shape;1120;p34">
                    <a:extLst>
                      <a:ext uri="{FF2B5EF4-FFF2-40B4-BE49-F238E27FC236}">
                        <a16:creationId xmlns:a16="http://schemas.microsoft.com/office/drawing/2014/main" id="{211BCFF1-3FE0-5869-F4CD-B1E366EBA66B}"/>
                      </a:ext>
                    </a:extLst>
                  </p:cNvPr>
                  <p:cNvSpPr/>
                  <p:nvPr/>
                </p:nvSpPr>
                <p:spPr>
                  <a:xfrm>
                    <a:off x="4275772" y="3301269"/>
                    <a:ext cx="334327" cy="607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4327" h="60769" extrusionOk="0">
                        <a:moveTo>
                          <a:pt x="334328" y="30385"/>
                        </a:moveTo>
                        <a:cubicBezTo>
                          <a:pt x="334328" y="47166"/>
                          <a:pt x="259486" y="60770"/>
                          <a:pt x="167164" y="60770"/>
                        </a:cubicBezTo>
                        <a:cubicBezTo>
                          <a:pt x="74842" y="60770"/>
                          <a:pt x="0" y="47166"/>
                          <a:pt x="0" y="30385"/>
                        </a:cubicBezTo>
                        <a:cubicBezTo>
                          <a:pt x="0" y="13604"/>
                          <a:pt x="74842" y="0"/>
                          <a:pt x="167164" y="0"/>
                        </a:cubicBezTo>
                        <a:cubicBezTo>
                          <a:pt x="259486" y="0"/>
                          <a:pt x="334328" y="13604"/>
                          <a:pt x="334328" y="30385"/>
                        </a:cubicBezTo>
                        <a:close/>
                      </a:path>
                    </a:pathLst>
                  </a:custGeom>
                  <a:solidFill>
                    <a:srgbClr val="E6EA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" name="Google Shape;1121;p34">
                  <a:extLst>
                    <a:ext uri="{FF2B5EF4-FFF2-40B4-BE49-F238E27FC236}">
                      <a16:creationId xmlns:a16="http://schemas.microsoft.com/office/drawing/2014/main" id="{105A7841-3C89-B179-DEDF-1C8C432C6EBC}"/>
                    </a:ext>
                  </a:extLst>
                </p:cNvPr>
                <p:cNvGrpSpPr/>
                <p:nvPr/>
              </p:nvGrpSpPr>
              <p:grpSpPr>
                <a:xfrm>
                  <a:off x="4275677" y="3183350"/>
                  <a:ext cx="334422" cy="144302"/>
                  <a:chOff x="4275677" y="3183350"/>
                  <a:chExt cx="334422" cy="144302"/>
                </a:xfrm>
              </p:grpSpPr>
              <p:sp>
                <p:nvSpPr>
                  <p:cNvPr id="18" name="Google Shape;1122;p34">
                    <a:extLst>
                      <a:ext uri="{FF2B5EF4-FFF2-40B4-BE49-F238E27FC236}">
                        <a16:creationId xmlns:a16="http://schemas.microsoft.com/office/drawing/2014/main" id="{B4DA9122-214D-2BF6-023F-9D4055F7CBAF}"/>
                      </a:ext>
                    </a:extLst>
                  </p:cNvPr>
                  <p:cNvSpPr/>
                  <p:nvPr/>
                </p:nvSpPr>
                <p:spPr>
                  <a:xfrm>
                    <a:off x="4275677" y="3213734"/>
                    <a:ext cx="334422" cy="11391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4422" h="113918" extrusionOk="0">
                        <a:moveTo>
                          <a:pt x="95" y="0"/>
                        </a:moveTo>
                        <a:lnTo>
                          <a:pt x="95" y="83534"/>
                        </a:lnTo>
                        <a:cubicBezTo>
                          <a:pt x="95" y="100298"/>
                          <a:pt x="74962" y="113919"/>
                          <a:pt x="167259" y="113919"/>
                        </a:cubicBezTo>
                        <a:cubicBezTo>
                          <a:pt x="259556" y="113919"/>
                          <a:pt x="334423" y="100298"/>
                          <a:pt x="334423" y="83534"/>
                        </a:cubicBezTo>
                        <a:lnTo>
                          <a:pt x="334423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CFD3D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9" name="Google Shape;1123;p34">
                    <a:extLst>
                      <a:ext uri="{FF2B5EF4-FFF2-40B4-BE49-F238E27FC236}">
                        <a16:creationId xmlns:a16="http://schemas.microsoft.com/office/drawing/2014/main" id="{2584BF05-5EB4-64FC-E4A5-E393CD121BED}"/>
                      </a:ext>
                    </a:extLst>
                  </p:cNvPr>
                  <p:cNvSpPr/>
                  <p:nvPr/>
                </p:nvSpPr>
                <p:spPr>
                  <a:xfrm>
                    <a:off x="4275772" y="3183350"/>
                    <a:ext cx="334327" cy="607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4327" h="60769" extrusionOk="0">
                        <a:moveTo>
                          <a:pt x="334328" y="30385"/>
                        </a:moveTo>
                        <a:cubicBezTo>
                          <a:pt x="334328" y="47166"/>
                          <a:pt x="259486" y="60769"/>
                          <a:pt x="167164" y="60769"/>
                        </a:cubicBezTo>
                        <a:cubicBezTo>
                          <a:pt x="74842" y="60769"/>
                          <a:pt x="0" y="47166"/>
                          <a:pt x="0" y="30385"/>
                        </a:cubicBezTo>
                        <a:cubicBezTo>
                          <a:pt x="0" y="13604"/>
                          <a:pt x="74842" y="0"/>
                          <a:pt x="167164" y="0"/>
                        </a:cubicBezTo>
                        <a:cubicBezTo>
                          <a:pt x="259486" y="0"/>
                          <a:pt x="334328" y="13604"/>
                          <a:pt x="334328" y="30385"/>
                        </a:cubicBezTo>
                        <a:close/>
                      </a:path>
                    </a:pathLst>
                  </a:custGeom>
                  <a:solidFill>
                    <a:srgbClr val="E6EA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" name="Google Shape;1124;p34">
                  <a:extLst>
                    <a:ext uri="{FF2B5EF4-FFF2-40B4-BE49-F238E27FC236}">
                      <a16:creationId xmlns:a16="http://schemas.microsoft.com/office/drawing/2014/main" id="{880581F6-0265-37C4-D9F6-43CD16A8F166}"/>
                    </a:ext>
                  </a:extLst>
                </p:cNvPr>
                <p:cNvGrpSpPr/>
                <p:nvPr/>
              </p:nvGrpSpPr>
              <p:grpSpPr>
                <a:xfrm>
                  <a:off x="4275677" y="3065525"/>
                  <a:ext cx="334517" cy="144303"/>
                  <a:chOff x="4275677" y="3065525"/>
                  <a:chExt cx="334517" cy="144303"/>
                </a:xfrm>
              </p:grpSpPr>
              <p:sp>
                <p:nvSpPr>
                  <p:cNvPr id="16" name="Google Shape;1125;p34">
                    <a:extLst>
                      <a:ext uri="{FF2B5EF4-FFF2-40B4-BE49-F238E27FC236}">
                        <a16:creationId xmlns:a16="http://schemas.microsoft.com/office/drawing/2014/main" id="{CA5D6905-77B4-243F-222A-DE3ADB7DEE37}"/>
                      </a:ext>
                    </a:extLst>
                  </p:cNvPr>
                  <p:cNvSpPr/>
                  <p:nvPr/>
                </p:nvSpPr>
                <p:spPr>
                  <a:xfrm>
                    <a:off x="4275677" y="3095910"/>
                    <a:ext cx="334422" cy="11391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4422" h="113918" extrusionOk="0">
                        <a:moveTo>
                          <a:pt x="95" y="0"/>
                        </a:moveTo>
                        <a:lnTo>
                          <a:pt x="95" y="83534"/>
                        </a:lnTo>
                        <a:cubicBezTo>
                          <a:pt x="95" y="100298"/>
                          <a:pt x="74962" y="113919"/>
                          <a:pt x="167259" y="113919"/>
                        </a:cubicBezTo>
                        <a:cubicBezTo>
                          <a:pt x="259556" y="113919"/>
                          <a:pt x="334423" y="100298"/>
                          <a:pt x="334423" y="83534"/>
                        </a:cubicBezTo>
                        <a:lnTo>
                          <a:pt x="334423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CFD3D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" name="Google Shape;1126;p34">
                    <a:extLst>
                      <a:ext uri="{FF2B5EF4-FFF2-40B4-BE49-F238E27FC236}">
                        <a16:creationId xmlns:a16="http://schemas.microsoft.com/office/drawing/2014/main" id="{AB7EEB63-EAD8-A059-348E-9E42E52A24A3}"/>
                      </a:ext>
                    </a:extLst>
                  </p:cNvPr>
                  <p:cNvSpPr/>
                  <p:nvPr/>
                </p:nvSpPr>
                <p:spPr>
                  <a:xfrm>
                    <a:off x="4275867" y="3065525"/>
                    <a:ext cx="334327" cy="607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4327" h="60769" extrusionOk="0">
                        <a:moveTo>
                          <a:pt x="334328" y="30385"/>
                        </a:moveTo>
                        <a:cubicBezTo>
                          <a:pt x="334328" y="47149"/>
                          <a:pt x="259461" y="60770"/>
                          <a:pt x="167164" y="60770"/>
                        </a:cubicBezTo>
                        <a:cubicBezTo>
                          <a:pt x="74866" y="60770"/>
                          <a:pt x="0" y="47149"/>
                          <a:pt x="0" y="30385"/>
                        </a:cubicBezTo>
                        <a:cubicBezTo>
                          <a:pt x="0" y="13621"/>
                          <a:pt x="74866" y="0"/>
                          <a:pt x="167164" y="0"/>
                        </a:cubicBezTo>
                        <a:cubicBezTo>
                          <a:pt x="259461" y="0"/>
                          <a:pt x="334328" y="13621"/>
                          <a:pt x="334328" y="30385"/>
                        </a:cubicBezTo>
                        <a:close/>
                      </a:path>
                    </a:pathLst>
                  </a:custGeom>
                  <a:solidFill>
                    <a:srgbClr val="E6EA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sp>
            <p:nvSpPr>
              <p:cNvPr id="10" name="Google Shape;1127;p34">
                <a:extLst>
                  <a:ext uri="{FF2B5EF4-FFF2-40B4-BE49-F238E27FC236}">
                    <a16:creationId xmlns:a16="http://schemas.microsoft.com/office/drawing/2014/main" id="{3EA946D9-5D43-02BB-A4F9-0A0AFE177D9E}"/>
                  </a:ext>
                </a:extLst>
              </p:cNvPr>
              <p:cNvSpPr/>
              <p:nvPr/>
            </p:nvSpPr>
            <p:spPr>
              <a:xfrm>
                <a:off x="4529994" y="3140487"/>
                <a:ext cx="3810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38100" h="38100" extrusionOk="0">
                    <a:moveTo>
                      <a:pt x="38100" y="19050"/>
                    </a:moveTo>
                    <a:cubicBezTo>
                      <a:pt x="38100" y="29623"/>
                      <a:pt x="29528" y="38100"/>
                      <a:pt x="19050" y="38100"/>
                    </a:cubicBezTo>
                    <a:cubicBezTo>
                      <a:pt x="8572" y="38100"/>
                      <a:pt x="0" y="29528"/>
                      <a:pt x="0" y="19050"/>
                    </a:cubicBezTo>
                    <a:cubicBezTo>
                      <a:pt x="0" y="8572"/>
                      <a:pt x="8572" y="0"/>
                      <a:pt x="19050" y="0"/>
                    </a:cubicBezTo>
                    <a:cubicBezTo>
                      <a:pt x="29528" y="0"/>
                      <a:pt x="38100" y="8572"/>
                      <a:pt x="38100" y="19050"/>
                    </a:cubicBezTo>
                    <a:close/>
                  </a:path>
                </a:pathLst>
              </a:custGeom>
              <a:solidFill>
                <a:srgbClr val="55C0E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" name="Google Shape;1128;p34">
                <a:extLst>
                  <a:ext uri="{FF2B5EF4-FFF2-40B4-BE49-F238E27FC236}">
                    <a16:creationId xmlns:a16="http://schemas.microsoft.com/office/drawing/2014/main" id="{DA6F38AF-9AE2-E4F9-070E-83B70976F2B5}"/>
                  </a:ext>
                </a:extLst>
              </p:cNvPr>
              <p:cNvSpPr/>
              <p:nvPr/>
            </p:nvSpPr>
            <p:spPr>
              <a:xfrm>
                <a:off x="4529994" y="3256216"/>
                <a:ext cx="3810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38100" h="38100" extrusionOk="0">
                    <a:moveTo>
                      <a:pt x="38100" y="19050"/>
                    </a:moveTo>
                    <a:cubicBezTo>
                      <a:pt x="38100" y="29623"/>
                      <a:pt x="29528" y="38100"/>
                      <a:pt x="19050" y="38100"/>
                    </a:cubicBezTo>
                    <a:cubicBezTo>
                      <a:pt x="8572" y="38100"/>
                      <a:pt x="0" y="29528"/>
                      <a:pt x="0" y="19050"/>
                    </a:cubicBezTo>
                    <a:cubicBezTo>
                      <a:pt x="0" y="8573"/>
                      <a:pt x="8572" y="0"/>
                      <a:pt x="19050" y="0"/>
                    </a:cubicBezTo>
                    <a:cubicBezTo>
                      <a:pt x="29528" y="0"/>
                      <a:pt x="38100" y="8573"/>
                      <a:pt x="38100" y="19050"/>
                    </a:cubicBezTo>
                    <a:close/>
                  </a:path>
                </a:pathLst>
              </a:custGeom>
              <a:solidFill>
                <a:srgbClr val="E6EAF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" name="Google Shape;1129;p34">
                <a:extLst>
                  <a:ext uri="{FF2B5EF4-FFF2-40B4-BE49-F238E27FC236}">
                    <a16:creationId xmlns:a16="http://schemas.microsoft.com/office/drawing/2014/main" id="{BA157FE7-F550-9244-1FF1-0A9163990428}"/>
                  </a:ext>
                </a:extLst>
              </p:cNvPr>
              <p:cNvSpPr/>
              <p:nvPr/>
            </p:nvSpPr>
            <p:spPr>
              <a:xfrm>
                <a:off x="4529994" y="3377088"/>
                <a:ext cx="3810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38100" h="38100" extrusionOk="0">
                    <a:moveTo>
                      <a:pt x="38100" y="19050"/>
                    </a:moveTo>
                    <a:cubicBezTo>
                      <a:pt x="38100" y="29623"/>
                      <a:pt x="29528" y="38100"/>
                      <a:pt x="19050" y="38100"/>
                    </a:cubicBezTo>
                    <a:cubicBezTo>
                      <a:pt x="8572" y="38100"/>
                      <a:pt x="0" y="29528"/>
                      <a:pt x="0" y="19050"/>
                    </a:cubicBezTo>
                    <a:cubicBezTo>
                      <a:pt x="0" y="8573"/>
                      <a:pt x="8572" y="0"/>
                      <a:pt x="19050" y="0"/>
                    </a:cubicBezTo>
                    <a:cubicBezTo>
                      <a:pt x="29528" y="0"/>
                      <a:pt x="38100" y="8573"/>
                      <a:pt x="38100" y="19050"/>
                    </a:cubicBezTo>
                    <a:close/>
                  </a:path>
                </a:pathLst>
              </a:custGeom>
              <a:solidFill>
                <a:srgbClr val="E6EAF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3" name="Google Shape;1113;p34">
            <a:extLst>
              <a:ext uri="{FF2B5EF4-FFF2-40B4-BE49-F238E27FC236}">
                <a16:creationId xmlns:a16="http://schemas.microsoft.com/office/drawing/2014/main" id="{96411CE4-1C10-41E7-0DB6-E72A873C54B2}"/>
              </a:ext>
            </a:extLst>
          </p:cNvPr>
          <p:cNvSpPr txBox="1">
            <a:spLocks/>
          </p:cNvSpPr>
          <p:nvPr/>
        </p:nvSpPr>
        <p:spPr>
          <a:xfrm>
            <a:off x="5688109" y="2005373"/>
            <a:ext cx="2474258" cy="444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18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1pPr>
            <a:lvl2pPr marL="914400" marR="0" lvl="1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marR="0" lvl="6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marR="0" lvl="7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marR="0" lvl="8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marL="0" lvl="0" indent="0"/>
            <a:endParaRPr lang="en-US" i="1"/>
          </a:p>
        </p:txBody>
      </p:sp>
      <p:graphicFrame>
        <p:nvGraphicFramePr>
          <p:cNvPr id="24" name="Table 23">
            <a:extLst>
              <a:ext uri="{FF2B5EF4-FFF2-40B4-BE49-F238E27FC236}">
                <a16:creationId xmlns:a16="http://schemas.microsoft.com/office/drawing/2014/main" id="{992A9D56-3952-248E-D8C7-A6F6ACF9095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4838073"/>
              </p:ext>
            </p:extLst>
          </p:nvPr>
        </p:nvGraphicFramePr>
        <p:xfrm>
          <a:off x="422413" y="1076739"/>
          <a:ext cx="8313667" cy="2892774"/>
        </p:xfrm>
        <a:graphic>
          <a:graphicData uri="http://schemas.openxmlformats.org/drawingml/2006/table">
            <a:tbl>
              <a:tblPr/>
              <a:tblGrid>
                <a:gridCol w="1449456">
                  <a:extLst>
                    <a:ext uri="{9D8B030D-6E8A-4147-A177-3AD203B41FA5}">
                      <a16:colId xmlns:a16="http://schemas.microsoft.com/office/drawing/2014/main" val="2507239761"/>
                    </a:ext>
                  </a:extLst>
                </a:gridCol>
                <a:gridCol w="3333749">
                  <a:extLst>
                    <a:ext uri="{9D8B030D-6E8A-4147-A177-3AD203B41FA5}">
                      <a16:colId xmlns:a16="http://schemas.microsoft.com/office/drawing/2014/main" val="317072311"/>
                    </a:ext>
                  </a:extLst>
                </a:gridCol>
                <a:gridCol w="3530462">
                  <a:extLst>
                    <a:ext uri="{9D8B030D-6E8A-4147-A177-3AD203B41FA5}">
                      <a16:colId xmlns:a16="http://schemas.microsoft.com/office/drawing/2014/main" val="2228761314"/>
                    </a:ext>
                  </a:extLst>
                </a:gridCol>
              </a:tblGrid>
              <a:tr h="349107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b="1"/>
                        <a:t>Member </a:t>
                      </a:r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0">
                      <a:noFill/>
                    </a:lnTlToBr>
                    <a:lnBlToTr w="0"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b="1"/>
                        <a:t>PP2 Comments</a:t>
                      </a:r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b="1"/>
                        <a:t>Action Taken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7048840"/>
                  </a:ext>
                </a:extLst>
              </a:tr>
              <a:tr h="349107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/>
                        <a:t>All Member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/>
                        <a:t>Validate the results from a expert </a:t>
                      </a:r>
                      <a:endParaRPr lang="en-US" b="1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57219652"/>
                  </a:ext>
                </a:extLst>
              </a:tr>
              <a:tr h="349107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/>
                        <a:t>IT22103154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/>
                        <a:t>Have used a Hybrid model with 3 models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38964507"/>
                  </a:ext>
                </a:extLst>
              </a:tr>
              <a:tr h="414322">
                <a:tc rowSpan="2"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/>
                        <a:t>IT22243362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/>
                        <a:t>Better to upload a excel, rather addding MCQs one by one, seems impractical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Upload Exam Paper and generate marking scheme automatically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60209957"/>
                  </a:ext>
                </a:extLst>
              </a:tr>
              <a:tr h="34910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/>
                        <a:t>Need to check with the models being used, VLSM which is used seems incompatible, check with another possible model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b="0" i="0" u="none" strike="noStrike" cap="none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Tesseract fails on handwriting. Qwen2-VL understands context, handling messy handwriting and ambiguous characters much better. And teacher can upload images better usage in the VLM model</a:t>
                      </a:r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619243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884311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99754C-9B43-9B3D-5286-B93FB8DBB5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110;p34">
            <a:extLst>
              <a:ext uri="{FF2B5EF4-FFF2-40B4-BE49-F238E27FC236}">
                <a16:creationId xmlns:a16="http://schemas.microsoft.com/office/drawing/2014/main" id="{9DC544F1-BF84-BBD5-0BAF-583E876635C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2589"/>
            <a:ext cx="9161931" cy="58138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u="sng" dirty="0">
                <a:latin typeface="Daytona" panose="020B0604030500040204" pitchFamily="34" charset="0"/>
              </a:rPr>
              <a:t>PP2 Comments &amp; Action Taken</a:t>
            </a:r>
            <a:endParaRPr sz="2400" u="sng" dirty="0">
              <a:latin typeface="Daytona" panose="020B0604030500040204" pitchFamily="34" charset="0"/>
            </a:endParaRPr>
          </a:p>
        </p:txBody>
      </p:sp>
      <p:grpSp>
        <p:nvGrpSpPr>
          <p:cNvPr id="6" name="Google Shape;1114;p34">
            <a:extLst>
              <a:ext uri="{FF2B5EF4-FFF2-40B4-BE49-F238E27FC236}">
                <a16:creationId xmlns:a16="http://schemas.microsoft.com/office/drawing/2014/main" id="{532C560A-58DE-B96A-0A77-673DD56A5CF9}"/>
              </a:ext>
            </a:extLst>
          </p:cNvPr>
          <p:cNvGrpSpPr/>
          <p:nvPr/>
        </p:nvGrpSpPr>
        <p:grpSpPr>
          <a:xfrm>
            <a:off x="7218267" y="190461"/>
            <a:ext cx="1187311" cy="624971"/>
            <a:chOff x="3859815" y="2867310"/>
            <a:chExt cx="1262157" cy="664368"/>
          </a:xfrm>
        </p:grpSpPr>
        <p:sp>
          <p:nvSpPr>
            <p:cNvPr id="7" name="Google Shape;1115;p34">
              <a:extLst>
                <a:ext uri="{FF2B5EF4-FFF2-40B4-BE49-F238E27FC236}">
                  <a16:creationId xmlns:a16="http://schemas.microsoft.com/office/drawing/2014/main" id="{D4371F88-350A-54AD-96B4-5F65F7A49B6C}"/>
                </a:ext>
              </a:extLst>
            </p:cNvPr>
            <p:cNvSpPr/>
            <p:nvPr/>
          </p:nvSpPr>
          <p:spPr>
            <a:xfrm>
              <a:off x="3859815" y="2867310"/>
              <a:ext cx="1262157" cy="664368"/>
            </a:xfrm>
            <a:custGeom>
              <a:avLst/>
              <a:gdLst/>
              <a:ahLst/>
              <a:cxnLst/>
              <a:rect l="l" t="t" r="r" b="b"/>
              <a:pathLst>
                <a:path w="1262157" h="664368" extrusionOk="0">
                  <a:moveTo>
                    <a:pt x="1102233" y="344424"/>
                  </a:moveTo>
                  <a:cubicBezTo>
                    <a:pt x="1090231" y="344424"/>
                    <a:pt x="1078611" y="345757"/>
                    <a:pt x="1067372" y="348234"/>
                  </a:cubicBezTo>
                  <a:cubicBezTo>
                    <a:pt x="1048131" y="223838"/>
                    <a:pt x="945166" y="127159"/>
                    <a:pt x="817816" y="117348"/>
                  </a:cubicBezTo>
                  <a:cubicBezTo>
                    <a:pt x="756856" y="45625"/>
                    <a:pt x="666083" y="0"/>
                    <a:pt x="564547" y="0"/>
                  </a:cubicBezTo>
                  <a:cubicBezTo>
                    <a:pt x="398526" y="0"/>
                    <a:pt x="260890" y="121825"/>
                    <a:pt x="236220" y="280988"/>
                  </a:cubicBezTo>
                  <a:cubicBezTo>
                    <a:pt x="222599" y="277939"/>
                    <a:pt x="208502" y="276320"/>
                    <a:pt x="194024" y="276320"/>
                  </a:cubicBezTo>
                  <a:cubicBezTo>
                    <a:pt x="86868" y="276320"/>
                    <a:pt x="0" y="363188"/>
                    <a:pt x="0" y="470345"/>
                  </a:cubicBezTo>
                  <a:cubicBezTo>
                    <a:pt x="0" y="577501"/>
                    <a:pt x="86868" y="664369"/>
                    <a:pt x="194024" y="664369"/>
                  </a:cubicBezTo>
                  <a:lnTo>
                    <a:pt x="1102138" y="664369"/>
                  </a:lnTo>
                  <a:cubicBezTo>
                    <a:pt x="1190530" y="664369"/>
                    <a:pt x="1262158" y="592741"/>
                    <a:pt x="1262158" y="504349"/>
                  </a:cubicBezTo>
                  <a:cubicBezTo>
                    <a:pt x="1262158" y="415957"/>
                    <a:pt x="1190530" y="344329"/>
                    <a:pt x="1102138" y="344329"/>
                  </a:cubicBezTo>
                  <a:close/>
                </a:path>
              </a:pathLst>
            </a:custGeom>
            <a:solidFill>
              <a:srgbClr val="42444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8" name="Google Shape;1116;p34">
              <a:extLst>
                <a:ext uri="{FF2B5EF4-FFF2-40B4-BE49-F238E27FC236}">
                  <a16:creationId xmlns:a16="http://schemas.microsoft.com/office/drawing/2014/main" id="{D7FD770D-2307-6CB4-9FEA-A5C1D5599E2D}"/>
                </a:ext>
              </a:extLst>
            </p:cNvPr>
            <p:cNvGrpSpPr/>
            <p:nvPr/>
          </p:nvGrpSpPr>
          <p:grpSpPr>
            <a:xfrm>
              <a:off x="4275677" y="3065525"/>
              <a:ext cx="334517" cy="380047"/>
              <a:chOff x="4275677" y="3065525"/>
              <a:chExt cx="334517" cy="380047"/>
            </a:xfrm>
          </p:grpSpPr>
          <p:grpSp>
            <p:nvGrpSpPr>
              <p:cNvPr id="9" name="Google Shape;1117;p34">
                <a:extLst>
                  <a:ext uri="{FF2B5EF4-FFF2-40B4-BE49-F238E27FC236}">
                    <a16:creationId xmlns:a16="http://schemas.microsoft.com/office/drawing/2014/main" id="{71E8E897-2896-D378-6F7D-7707D246DB47}"/>
                  </a:ext>
                </a:extLst>
              </p:cNvPr>
              <p:cNvGrpSpPr/>
              <p:nvPr/>
            </p:nvGrpSpPr>
            <p:grpSpPr>
              <a:xfrm>
                <a:off x="4275677" y="3065525"/>
                <a:ext cx="334517" cy="380047"/>
                <a:chOff x="4275677" y="3065525"/>
                <a:chExt cx="334517" cy="380047"/>
              </a:xfrm>
            </p:grpSpPr>
            <p:grpSp>
              <p:nvGrpSpPr>
                <p:cNvPr id="13" name="Google Shape;1118;p34">
                  <a:extLst>
                    <a:ext uri="{FF2B5EF4-FFF2-40B4-BE49-F238E27FC236}">
                      <a16:creationId xmlns:a16="http://schemas.microsoft.com/office/drawing/2014/main" id="{73B314BD-DB8D-482D-8369-E9BAFA43EB6E}"/>
                    </a:ext>
                  </a:extLst>
                </p:cNvPr>
                <p:cNvGrpSpPr/>
                <p:nvPr/>
              </p:nvGrpSpPr>
              <p:grpSpPr>
                <a:xfrm>
                  <a:off x="4275677" y="3301269"/>
                  <a:ext cx="334422" cy="144303"/>
                  <a:chOff x="4275677" y="3301269"/>
                  <a:chExt cx="334422" cy="144303"/>
                </a:xfrm>
              </p:grpSpPr>
              <p:sp>
                <p:nvSpPr>
                  <p:cNvPr id="20" name="Google Shape;1119;p34">
                    <a:extLst>
                      <a:ext uri="{FF2B5EF4-FFF2-40B4-BE49-F238E27FC236}">
                        <a16:creationId xmlns:a16="http://schemas.microsoft.com/office/drawing/2014/main" id="{7366D0AB-5736-C0C5-D287-41BE0A417C82}"/>
                      </a:ext>
                    </a:extLst>
                  </p:cNvPr>
                  <p:cNvSpPr/>
                  <p:nvPr/>
                </p:nvSpPr>
                <p:spPr>
                  <a:xfrm>
                    <a:off x="4275677" y="3331654"/>
                    <a:ext cx="334422" cy="11391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4422" h="113918" extrusionOk="0">
                        <a:moveTo>
                          <a:pt x="95" y="0"/>
                        </a:moveTo>
                        <a:lnTo>
                          <a:pt x="95" y="83534"/>
                        </a:lnTo>
                        <a:cubicBezTo>
                          <a:pt x="95" y="100298"/>
                          <a:pt x="74962" y="113919"/>
                          <a:pt x="167259" y="113919"/>
                        </a:cubicBezTo>
                        <a:cubicBezTo>
                          <a:pt x="259556" y="113919"/>
                          <a:pt x="334423" y="100298"/>
                          <a:pt x="334423" y="83534"/>
                        </a:cubicBezTo>
                        <a:lnTo>
                          <a:pt x="334423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CFD3D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" name="Google Shape;1120;p34">
                    <a:extLst>
                      <a:ext uri="{FF2B5EF4-FFF2-40B4-BE49-F238E27FC236}">
                        <a16:creationId xmlns:a16="http://schemas.microsoft.com/office/drawing/2014/main" id="{95692797-A3FC-1DD7-92C9-0ABB529AEE58}"/>
                      </a:ext>
                    </a:extLst>
                  </p:cNvPr>
                  <p:cNvSpPr/>
                  <p:nvPr/>
                </p:nvSpPr>
                <p:spPr>
                  <a:xfrm>
                    <a:off x="4275772" y="3301269"/>
                    <a:ext cx="334327" cy="607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4327" h="60769" extrusionOk="0">
                        <a:moveTo>
                          <a:pt x="334328" y="30385"/>
                        </a:moveTo>
                        <a:cubicBezTo>
                          <a:pt x="334328" y="47166"/>
                          <a:pt x="259486" y="60770"/>
                          <a:pt x="167164" y="60770"/>
                        </a:cubicBezTo>
                        <a:cubicBezTo>
                          <a:pt x="74842" y="60770"/>
                          <a:pt x="0" y="47166"/>
                          <a:pt x="0" y="30385"/>
                        </a:cubicBezTo>
                        <a:cubicBezTo>
                          <a:pt x="0" y="13604"/>
                          <a:pt x="74842" y="0"/>
                          <a:pt x="167164" y="0"/>
                        </a:cubicBezTo>
                        <a:cubicBezTo>
                          <a:pt x="259486" y="0"/>
                          <a:pt x="334328" y="13604"/>
                          <a:pt x="334328" y="30385"/>
                        </a:cubicBezTo>
                        <a:close/>
                      </a:path>
                    </a:pathLst>
                  </a:custGeom>
                  <a:solidFill>
                    <a:srgbClr val="E6EA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" name="Google Shape;1121;p34">
                  <a:extLst>
                    <a:ext uri="{FF2B5EF4-FFF2-40B4-BE49-F238E27FC236}">
                      <a16:creationId xmlns:a16="http://schemas.microsoft.com/office/drawing/2014/main" id="{351E846E-FBB8-60DD-072F-4D8B502E5CA6}"/>
                    </a:ext>
                  </a:extLst>
                </p:cNvPr>
                <p:cNvGrpSpPr/>
                <p:nvPr/>
              </p:nvGrpSpPr>
              <p:grpSpPr>
                <a:xfrm>
                  <a:off x="4275677" y="3183350"/>
                  <a:ext cx="334422" cy="144302"/>
                  <a:chOff x="4275677" y="3183350"/>
                  <a:chExt cx="334422" cy="144302"/>
                </a:xfrm>
              </p:grpSpPr>
              <p:sp>
                <p:nvSpPr>
                  <p:cNvPr id="18" name="Google Shape;1122;p34">
                    <a:extLst>
                      <a:ext uri="{FF2B5EF4-FFF2-40B4-BE49-F238E27FC236}">
                        <a16:creationId xmlns:a16="http://schemas.microsoft.com/office/drawing/2014/main" id="{4B5D98D8-4E68-8452-70CF-E0D2A14937DA}"/>
                      </a:ext>
                    </a:extLst>
                  </p:cNvPr>
                  <p:cNvSpPr/>
                  <p:nvPr/>
                </p:nvSpPr>
                <p:spPr>
                  <a:xfrm>
                    <a:off x="4275677" y="3213734"/>
                    <a:ext cx="334422" cy="11391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4422" h="113918" extrusionOk="0">
                        <a:moveTo>
                          <a:pt x="95" y="0"/>
                        </a:moveTo>
                        <a:lnTo>
                          <a:pt x="95" y="83534"/>
                        </a:lnTo>
                        <a:cubicBezTo>
                          <a:pt x="95" y="100298"/>
                          <a:pt x="74962" y="113919"/>
                          <a:pt x="167259" y="113919"/>
                        </a:cubicBezTo>
                        <a:cubicBezTo>
                          <a:pt x="259556" y="113919"/>
                          <a:pt x="334423" y="100298"/>
                          <a:pt x="334423" y="83534"/>
                        </a:cubicBezTo>
                        <a:lnTo>
                          <a:pt x="334423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CFD3D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9" name="Google Shape;1123;p34">
                    <a:extLst>
                      <a:ext uri="{FF2B5EF4-FFF2-40B4-BE49-F238E27FC236}">
                        <a16:creationId xmlns:a16="http://schemas.microsoft.com/office/drawing/2014/main" id="{A76E31B1-4A9A-1BF1-8BF8-2A01391D4F29}"/>
                      </a:ext>
                    </a:extLst>
                  </p:cNvPr>
                  <p:cNvSpPr/>
                  <p:nvPr/>
                </p:nvSpPr>
                <p:spPr>
                  <a:xfrm>
                    <a:off x="4275772" y="3183350"/>
                    <a:ext cx="334327" cy="607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4327" h="60769" extrusionOk="0">
                        <a:moveTo>
                          <a:pt x="334328" y="30385"/>
                        </a:moveTo>
                        <a:cubicBezTo>
                          <a:pt x="334328" y="47166"/>
                          <a:pt x="259486" y="60769"/>
                          <a:pt x="167164" y="60769"/>
                        </a:cubicBezTo>
                        <a:cubicBezTo>
                          <a:pt x="74842" y="60769"/>
                          <a:pt x="0" y="47166"/>
                          <a:pt x="0" y="30385"/>
                        </a:cubicBezTo>
                        <a:cubicBezTo>
                          <a:pt x="0" y="13604"/>
                          <a:pt x="74842" y="0"/>
                          <a:pt x="167164" y="0"/>
                        </a:cubicBezTo>
                        <a:cubicBezTo>
                          <a:pt x="259486" y="0"/>
                          <a:pt x="334328" y="13604"/>
                          <a:pt x="334328" y="30385"/>
                        </a:cubicBezTo>
                        <a:close/>
                      </a:path>
                    </a:pathLst>
                  </a:custGeom>
                  <a:solidFill>
                    <a:srgbClr val="E6EA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" name="Google Shape;1124;p34">
                  <a:extLst>
                    <a:ext uri="{FF2B5EF4-FFF2-40B4-BE49-F238E27FC236}">
                      <a16:creationId xmlns:a16="http://schemas.microsoft.com/office/drawing/2014/main" id="{8328063D-3BDD-4713-4902-1A9BA3E8C77B}"/>
                    </a:ext>
                  </a:extLst>
                </p:cNvPr>
                <p:cNvGrpSpPr/>
                <p:nvPr/>
              </p:nvGrpSpPr>
              <p:grpSpPr>
                <a:xfrm>
                  <a:off x="4275677" y="3065525"/>
                  <a:ext cx="334517" cy="144303"/>
                  <a:chOff x="4275677" y="3065525"/>
                  <a:chExt cx="334517" cy="144303"/>
                </a:xfrm>
              </p:grpSpPr>
              <p:sp>
                <p:nvSpPr>
                  <p:cNvPr id="16" name="Google Shape;1125;p34">
                    <a:extLst>
                      <a:ext uri="{FF2B5EF4-FFF2-40B4-BE49-F238E27FC236}">
                        <a16:creationId xmlns:a16="http://schemas.microsoft.com/office/drawing/2014/main" id="{CA160182-4FD2-7707-4F2D-84744166DA32}"/>
                      </a:ext>
                    </a:extLst>
                  </p:cNvPr>
                  <p:cNvSpPr/>
                  <p:nvPr/>
                </p:nvSpPr>
                <p:spPr>
                  <a:xfrm>
                    <a:off x="4275677" y="3095910"/>
                    <a:ext cx="334422" cy="11391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4422" h="113918" extrusionOk="0">
                        <a:moveTo>
                          <a:pt x="95" y="0"/>
                        </a:moveTo>
                        <a:lnTo>
                          <a:pt x="95" y="83534"/>
                        </a:lnTo>
                        <a:cubicBezTo>
                          <a:pt x="95" y="100298"/>
                          <a:pt x="74962" y="113919"/>
                          <a:pt x="167259" y="113919"/>
                        </a:cubicBezTo>
                        <a:cubicBezTo>
                          <a:pt x="259556" y="113919"/>
                          <a:pt x="334423" y="100298"/>
                          <a:pt x="334423" y="83534"/>
                        </a:cubicBezTo>
                        <a:lnTo>
                          <a:pt x="334423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CFD3D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" name="Google Shape;1126;p34">
                    <a:extLst>
                      <a:ext uri="{FF2B5EF4-FFF2-40B4-BE49-F238E27FC236}">
                        <a16:creationId xmlns:a16="http://schemas.microsoft.com/office/drawing/2014/main" id="{17181204-4BB8-B77F-88D8-BB0BA6F0FFD2}"/>
                      </a:ext>
                    </a:extLst>
                  </p:cNvPr>
                  <p:cNvSpPr/>
                  <p:nvPr/>
                </p:nvSpPr>
                <p:spPr>
                  <a:xfrm>
                    <a:off x="4275867" y="3065525"/>
                    <a:ext cx="334327" cy="607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4327" h="60769" extrusionOk="0">
                        <a:moveTo>
                          <a:pt x="334328" y="30385"/>
                        </a:moveTo>
                        <a:cubicBezTo>
                          <a:pt x="334328" y="47149"/>
                          <a:pt x="259461" y="60770"/>
                          <a:pt x="167164" y="60770"/>
                        </a:cubicBezTo>
                        <a:cubicBezTo>
                          <a:pt x="74866" y="60770"/>
                          <a:pt x="0" y="47149"/>
                          <a:pt x="0" y="30385"/>
                        </a:cubicBezTo>
                        <a:cubicBezTo>
                          <a:pt x="0" y="13621"/>
                          <a:pt x="74866" y="0"/>
                          <a:pt x="167164" y="0"/>
                        </a:cubicBezTo>
                        <a:cubicBezTo>
                          <a:pt x="259461" y="0"/>
                          <a:pt x="334328" y="13621"/>
                          <a:pt x="334328" y="30385"/>
                        </a:cubicBezTo>
                        <a:close/>
                      </a:path>
                    </a:pathLst>
                  </a:custGeom>
                  <a:solidFill>
                    <a:srgbClr val="E6EA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sp>
            <p:nvSpPr>
              <p:cNvPr id="10" name="Google Shape;1127;p34">
                <a:extLst>
                  <a:ext uri="{FF2B5EF4-FFF2-40B4-BE49-F238E27FC236}">
                    <a16:creationId xmlns:a16="http://schemas.microsoft.com/office/drawing/2014/main" id="{3F0253A4-3E47-A7D0-B32E-F7418BE6B139}"/>
                  </a:ext>
                </a:extLst>
              </p:cNvPr>
              <p:cNvSpPr/>
              <p:nvPr/>
            </p:nvSpPr>
            <p:spPr>
              <a:xfrm>
                <a:off x="4529994" y="3140487"/>
                <a:ext cx="3810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38100" h="38100" extrusionOk="0">
                    <a:moveTo>
                      <a:pt x="38100" y="19050"/>
                    </a:moveTo>
                    <a:cubicBezTo>
                      <a:pt x="38100" y="29623"/>
                      <a:pt x="29528" y="38100"/>
                      <a:pt x="19050" y="38100"/>
                    </a:cubicBezTo>
                    <a:cubicBezTo>
                      <a:pt x="8572" y="38100"/>
                      <a:pt x="0" y="29528"/>
                      <a:pt x="0" y="19050"/>
                    </a:cubicBezTo>
                    <a:cubicBezTo>
                      <a:pt x="0" y="8572"/>
                      <a:pt x="8572" y="0"/>
                      <a:pt x="19050" y="0"/>
                    </a:cubicBezTo>
                    <a:cubicBezTo>
                      <a:pt x="29528" y="0"/>
                      <a:pt x="38100" y="8572"/>
                      <a:pt x="38100" y="19050"/>
                    </a:cubicBezTo>
                    <a:close/>
                  </a:path>
                </a:pathLst>
              </a:custGeom>
              <a:solidFill>
                <a:srgbClr val="55C0E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" name="Google Shape;1128;p34">
                <a:extLst>
                  <a:ext uri="{FF2B5EF4-FFF2-40B4-BE49-F238E27FC236}">
                    <a16:creationId xmlns:a16="http://schemas.microsoft.com/office/drawing/2014/main" id="{B3D55B35-766B-5A84-76C0-099C0D083F9B}"/>
                  </a:ext>
                </a:extLst>
              </p:cNvPr>
              <p:cNvSpPr/>
              <p:nvPr/>
            </p:nvSpPr>
            <p:spPr>
              <a:xfrm>
                <a:off x="4529994" y="3256216"/>
                <a:ext cx="3810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38100" h="38100" extrusionOk="0">
                    <a:moveTo>
                      <a:pt x="38100" y="19050"/>
                    </a:moveTo>
                    <a:cubicBezTo>
                      <a:pt x="38100" y="29623"/>
                      <a:pt x="29528" y="38100"/>
                      <a:pt x="19050" y="38100"/>
                    </a:cubicBezTo>
                    <a:cubicBezTo>
                      <a:pt x="8572" y="38100"/>
                      <a:pt x="0" y="29528"/>
                      <a:pt x="0" y="19050"/>
                    </a:cubicBezTo>
                    <a:cubicBezTo>
                      <a:pt x="0" y="8573"/>
                      <a:pt x="8572" y="0"/>
                      <a:pt x="19050" y="0"/>
                    </a:cubicBezTo>
                    <a:cubicBezTo>
                      <a:pt x="29528" y="0"/>
                      <a:pt x="38100" y="8573"/>
                      <a:pt x="38100" y="19050"/>
                    </a:cubicBezTo>
                    <a:close/>
                  </a:path>
                </a:pathLst>
              </a:custGeom>
              <a:solidFill>
                <a:srgbClr val="E6EAF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" name="Google Shape;1129;p34">
                <a:extLst>
                  <a:ext uri="{FF2B5EF4-FFF2-40B4-BE49-F238E27FC236}">
                    <a16:creationId xmlns:a16="http://schemas.microsoft.com/office/drawing/2014/main" id="{3218BE18-94A1-857F-BCCE-93487F3B2854}"/>
                  </a:ext>
                </a:extLst>
              </p:cNvPr>
              <p:cNvSpPr/>
              <p:nvPr/>
            </p:nvSpPr>
            <p:spPr>
              <a:xfrm>
                <a:off x="4529994" y="3377088"/>
                <a:ext cx="3810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38100" h="38100" extrusionOk="0">
                    <a:moveTo>
                      <a:pt x="38100" y="19050"/>
                    </a:moveTo>
                    <a:cubicBezTo>
                      <a:pt x="38100" y="29623"/>
                      <a:pt x="29528" y="38100"/>
                      <a:pt x="19050" y="38100"/>
                    </a:cubicBezTo>
                    <a:cubicBezTo>
                      <a:pt x="8572" y="38100"/>
                      <a:pt x="0" y="29528"/>
                      <a:pt x="0" y="19050"/>
                    </a:cubicBezTo>
                    <a:cubicBezTo>
                      <a:pt x="0" y="8573"/>
                      <a:pt x="8572" y="0"/>
                      <a:pt x="19050" y="0"/>
                    </a:cubicBezTo>
                    <a:cubicBezTo>
                      <a:pt x="29528" y="0"/>
                      <a:pt x="38100" y="8573"/>
                      <a:pt x="38100" y="19050"/>
                    </a:cubicBezTo>
                    <a:close/>
                  </a:path>
                </a:pathLst>
              </a:custGeom>
              <a:solidFill>
                <a:srgbClr val="E6EAF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3" name="Google Shape;1113;p34">
            <a:extLst>
              <a:ext uri="{FF2B5EF4-FFF2-40B4-BE49-F238E27FC236}">
                <a16:creationId xmlns:a16="http://schemas.microsoft.com/office/drawing/2014/main" id="{3184B14D-3651-9B3B-94E8-6813CB6BB28C}"/>
              </a:ext>
            </a:extLst>
          </p:cNvPr>
          <p:cNvSpPr txBox="1">
            <a:spLocks/>
          </p:cNvSpPr>
          <p:nvPr/>
        </p:nvSpPr>
        <p:spPr>
          <a:xfrm>
            <a:off x="5688109" y="2005373"/>
            <a:ext cx="2474258" cy="444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18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1pPr>
            <a:lvl2pPr marL="914400" marR="0" lvl="1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marR="0" lvl="6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marR="0" lvl="7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marR="0" lvl="8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marL="0" lvl="0" indent="0"/>
            <a:endParaRPr lang="en-US" i="1"/>
          </a:p>
        </p:txBody>
      </p:sp>
      <p:graphicFrame>
        <p:nvGraphicFramePr>
          <p:cNvPr id="24" name="Table 23">
            <a:extLst>
              <a:ext uri="{FF2B5EF4-FFF2-40B4-BE49-F238E27FC236}">
                <a16:creationId xmlns:a16="http://schemas.microsoft.com/office/drawing/2014/main" id="{C73FAA69-53A1-5E93-1D78-ACC19F10A2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6188305"/>
              </p:ext>
            </p:extLst>
          </p:nvPr>
        </p:nvGraphicFramePr>
        <p:xfrm>
          <a:off x="500327" y="867443"/>
          <a:ext cx="7977413" cy="2057416"/>
        </p:xfrm>
        <a:graphic>
          <a:graphicData uri="http://schemas.openxmlformats.org/drawingml/2006/table">
            <a:tbl>
              <a:tblPr/>
              <a:tblGrid>
                <a:gridCol w="1206383">
                  <a:extLst>
                    <a:ext uri="{9D8B030D-6E8A-4147-A177-3AD203B41FA5}">
                      <a16:colId xmlns:a16="http://schemas.microsoft.com/office/drawing/2014/main" val="317072311"/>
                    </a:ext>
                  </a:extLst>
                </a:gridCol>
                <a:gridCol w="3530462">
                  <a:extLst>
                    <a:ext uri="{9D8B030D-6E8A-4147-A177-3AD203B41FA5}">
                      <a16:colId xmlns:a16="http://schemas.microsoft.com/office/drawing/2014/main" val="2197104475"/>
                    </a:ext>
                  </a:extLst>
                </a:gridCol>
                <a:gridCol w="3240568">
                  <a:extLst>
                    <a:ext uri="{9D8B030D-6E8A-4147-A177-3AD203B41FA5}">
                      <a16:colId xmlns:a16="http://schemas.microsoft.com/office/drawing/2014/main" val="2038809300"/>
                    </a:ext>
                  </a:extLst>
                </a:gridCol>
              </a:tblGrid>
              <a:tr h="349107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b="1"/>
                        <a:t>Member</a:t>
                      </a:r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b="1"/>
                        <a:t>PP2 Comments</a:t>
                      </a:r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dirty="0"/>
                        <a:t>Action Taken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7048840"/>
                  </a:ext>
                </a:extLst>
              </a:tr>
              <a:tr h="349107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/>
                        <a:t>IT22095480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Tx/>
                        <a:buFont typeface="Arial"/>
                        <a:buNone/>
                      </a:pPr>
                      <a:r>
                        <a:rPr lang="en-US"/>
                        <a:t>Check the validation through the system itself, rather validating through a </a:t>
                      </a:r>
                      <a:r>
                        <a:rPr lang="en-US" err="1"/>
                        <a:t>parent,Currently</a:t>
                      </a:r>
                      <a:r>
                        <a:rPr lang="en-US"/>
                        <a:t> no accuracy, needs to work on that aspect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57219652"/>
                  </a:ext>
                </a:extLst>
              </a:tr>
              <a:tr h="349107">
                <a:tc rowSpan="2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/>
                        <a:t>IT22120052</a:t>
                      </a:r>
                    </a:p>
                    <a:p>
                      <a:pPr lvl="0" algn="ctr">
                        <a:buNone/>
                      </a:pPr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/>
                        <a:t>Have a comparison about the models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38964507"/>
                  </a:ext>
                </a:extLst>
              </a:tr>
              <a:tr h="414322">
                <a:tc vMerge="1">
                  <a:txBody>
                    <a:bodyPr/>
                    <a:lstStyle/>
                    <a:p>
                      <a:pPr defTabSz="914400">
                        <a:tabLst/>
                        <a:defRPr/>
                      </a:pPr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/>
                        <a:t>Code comprehension is low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602099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973662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01F068-D728-4356-BA0B-4724CDC607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110;p34">
            <a:extLst>
              <a:ext uri="{FF2B5EF4-FFF2-40B4-BE49-F238E27FC236}">
                <a16:creationId xmlns:a16="http://schemas.microsoft.com/office/drawing/2014/main" id="{3849C390-1CD2-C77E-023F-FC06B66BFC0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157009" y="193799"/>
            <a:ext cx="9161931" cy="58138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sz="3600"/>
              <a:t>Commercialization</a:t>
            </a:r>
            <a:endParaRPr lang="en-US" sz="3600" u="sng">
              <a:latin typeface="Daytona" panose="020B0604030500040204" pitchFamily="34" charset="0"/>
            </a:endParaRPr>
          </a:p>
        </p:txBody>
      </p:sp>
      <p:sp>
        <p:nvSpPr>
          <p:cNvPr id="2" name="Google Shape;949;p30">
            <a:extLst>
              <a:ext uri="{FF2B5EF4-FFF2-40B4-BE49-F238E27FC236}">
                <a16:creationId xmlns:a16="http://schemas.microsoft.com/office/drawing/2014/main" id="{3CB87654-7E56-8B2F-EC79-E066A8A8BE7D}"/>
              </a:ext>
            </a:extLst>
          </p:cNvPr>
          <p:cNvSpPr txBox="1">
            <a:spLocks/>
          </p:cNvSpPr>
          <p:nvPr/>
        </p:nvSpPr>
        <p:spPr>
          <a:xfrm>
            <a:off x="0" y="4834812"/>
            <a:ext cx="9144000" cy="318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9pPr>
          </a:lstStyle>
          <a:p>
            <a:pPr algn="ctr"/>
            <a:r>
              <a:rPr lang="en-US" sz="1200">
                <a:latin typeface="Arial"/>
              </a:rPr>
              <a:t>25-26J-162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7644422-334D-FC1B-FB40-2BAC78EBD403}"/>
              </a:ext>
            </a:extLst>
          </p:cNvPr>
          <p:cNvSpPr txBox="1"/>
          <p:nvPr/>
        </p:nvSpPr>
        <p:spPr>
          <a:xfrm>
            <a:off x="524106" y="989115"/>
            <a:ext cx="7961525" cy="456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b="1"/>
              <a:t>Mr. </a:t>
            </a:r>
            <a:r>
              <a:rPr lang="en-US" sz="1800" b="1" err="1"/>
              <a:t>Dilanka</a:t>
            </a:r>
            <a:r>
              <a:rPr lang="en-US" sz="1800" b="1"/>
              <a:t> Sanjaya – </a:t>
            </a:r>
            <a:r>
              <a:rPr lang="en-US" sz="1800"/>
              <a:t>CEO of </a:t>
            </a:r>
            <a:r>
              <a:rPr lang="en-US" sz="1800" err="1"/>
              <a:t>Fonix</a:t>
            </a:r>
            <a:r>
              <a:rPr lang="en-US" sz="1800"/>
              <a:t> Edu Pvt. Ltd by Atlas Axilla 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77F3619-F26D-A321-17FA-8DF211FAC06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955749" y="1557189"/>
            <a:ext cx="1920800" cy="1920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0866D0C-3885-C6A7-C97A-1AD4F62557E4}"/>
              </a:ext>
            </a:extLst>
          </p:cNvPr>
          <p:cNvSpPr txBox="1"/>
          <p:nvPr/>
        </p:nvSpPr>
        <p:spPr>
          <a:xfrm>
            <a:off x="3196682" y="1886686"/>
            <a:ext cx="5686155" cy="11661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/>
              <a:t>Name : </a:t>
            </a:r>
            <a:r>
              <a:rPr lang="en-US" sz="1200" b="1" dirty="0"/>
              <a:t>Mr. </a:t>
            </a:r>
            <a:r>
              <a:rPr lang="en-US" sz="1200" b="1" dirty="0" err="1"/>
              <a:t>Dilanka</a:t>
            </a:r>
            <a:r>
              <a:rPr lang="en-US" sz="1200" b="1" dirty="0"/>
              <a:t> Sanjaya </a:t>
            </a:r>
          </a:p>
          <a:p>
            <a:pPr>
              <a:lnSpc>
                <a:spcPct val="150000"/>
              </a:lnSpc>
            </a:pPr>
            <a:r>
              <a:rPr lang="en-US" sz="1200" dirty="0" err="1"/>
              <a:t>Comapany</a:t>
            </a:r>
            <a:r>
              <a:rPr lang="en-US" sz="1200" dirty="0"/>
              <a:t> : </a:t>
            </a:r>
            <a:r>
              <a:rPr lang="en-US" sz="1200" b="1" dirty="0" err="1"/>
              <a:t>Fonix</a:t>
            </a:r>
            <a:r>
              <a:rPr lang="en-US" sz="1200" b="1" dirty="0"/>
              <a:t> Edu Pvt. Ltd</a:t>
            </a:r>
          </a:p>
          <a:p>
            <a:pPr>
              <a:lnSpc>
                <a:spcPct val="150000"/>
              </a:lnSpc>
            </a:pPr>
            <a:r>
              <a:rPr lang="en-US" sz="1200" dirty="0"/>
              <a:t>Contact No : </a:t>
            </a:r>
            <a:r>
              <a:rPr lang="en-US" sz="1200" b="1" dirty="0"/>
              <a:t>077 050 8710</a:t>
            </a:r>
          </a:p>
          <a:p>
            <a:pPr>
              <a:lnSpc>
                <a:spcPct val="150000"/>
              </a:lnSpc>
            </a:pPr>
            <a:r>
              <a:rPr lang="en-US" sz="1200" dirty="0"/>
              <a:t>Email : </a:t>
            </a:r>
            <a:r>
              <a:rPr lang="en-US" sz="1200" b="1" dirty="0" err="1"/>
              <a:t>contact@fonixedu.com</a:t>
            </a:r>
            <a:endParaRPr lang="en-US" sz="1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C95EC80-436D-8ED3-B29A-918EBD4D90E1}"/>
              </a:ext>
            </a:extLst>
          </p:cNvPr>
          <p:cNvSpPr txBox="1"/>
          <p:nvPr/>
        </p:nvSpPr>
        <p:spPr>
          <a:xfrm>
            <a:off x="902362" y="3866889"/>
            <a:ext cx="5686155" cy="6121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b="1" dirty="0"/>
              <a:t>Voice Clip</a:t>
            </a:r>
          </a:p>
          <a:p>
            <a:pPr>
              <a:lnSpc>
                <a:spcPct val="150000"/>
              </a:lnSpc>
            </a:pPr>
            <a:endParaRPr lang="en-US" sz="1200" b="1" dirty="0"/>
          </a:p>
        </p:txBody>
      </p:sp>
      <p:pic>
        <p:nvPicPr>
          <p:cNvPr id="3" name="WhatsApp Ptt 2026-03-11 at 10.24.38 PM">
            <a:hlinkClick r:id="" action="ppaction://media"/>
            <a:extLst>
              <a:ext uri="{FF2B5EF4-FFF2-40B4-BE49-F238E27FC236}">
                <a16:creationId xmlns:a16="http://schemas.microsoft.com/office/drawing/2014/main" id="{3E8D7987-A885-9487-66E7-8C02A3B13B5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37213" y="3885470"/>
            <a:ext cx="566867" cy="287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482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ultimedia Software Pitch Deck by Slidesgo">
  <a:themeElements>
    <a:clrScheme name="Simple Light">
      <a:dk1>
        <a:srgbClr val="35363B"/>
      </a:dk1>
      <a:lt1>
        <a:srgbClr val="F3F3F3"/>
      </a:lt1>
      <a:dk2>
        <a:srgbClr val="D9DDE3"/>
      </a:dk2>
      <a:lt2>
        <a:srgbClr val="BA0034"/>
      </a:lt2>
      <a:accent1>
        <a:srgbClr val="F8B85E"/>
      </a:accent1>
      <a:accent2>
        <a:srgbClr val="34909D"/>
      </a:accent2>
      <a:accent3>
        <a:srgbClr val="55C0ED"/>
      </a:accent3>
      <a:accent4>
        <a:srgbClr val="6F7082"/>
      </a:accent4>
      <a:accent5>
        <a:srgbClr val="CED0D6"/>
      </a:accent5>
      <a:accent6>
        <a:srgbClr val="42444F"/>
      </a:accent6>
      <a:hlink>
        <a:srgbClr val="35363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8476C4981FE2047819081DBF807662E" ma:contentTypeVersion="15" ma:contentTypeDescription="Create a new document." ma:contentTypeScope="" ma:versionID="cf477d16ada4303850e65ff3c640737c">
  <xsd:schema xmlns:xsd="http://www.w3.org/2001/XMLSchema" xmlns:xs="http://www.w3.org/2001/XMLSchema" xmlns:p="http://schemas.microsoft.com/office/2006/metadata/properties" xmlns:ns3="42d1e402-c42d-419a-bd83-d8d365e28f11" xmlns:ns4="fdf483cb-5937-4af3-915e-55fd2d7d3a90" targetNamespace="http://schemas.microsoft.com/office/2006/metadata/properties" ma:root="true" ma:fieldsID="c2024a60b2822af4f7f559d805fa41a1" ns3:_="" ns4:_="">
    <xsd:import namespace="42d1e402-c42d-419a-bd83-d8d365e28f11"/>
    <xsd:import namespace="fdf483cb-5937-4af3-915e-55fd2d7d3a90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_activity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ObjectDetectorVersions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SystemTags" minOccurs="0"/>
                <xsd:element ref="ns3:MediaServiceOCR" minOccurs="0"/>
                <xsd:element ref="ns3:MediaServiceSearchProperties" minOccurs="0"/>
                <xsd:element ref="ns3:MediaServiceDateTaken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2d1e402-c42d-419a-bd83-d8d365e28f1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_activity" ma:index="10" nillable="true" ma:displayName="_activity" ma:hidden="true" ma:internalName="_activity">
      <xsd:simpleType>
        <xsd:restriction base="dms:Note"/>
      </xsd:simpleType>
    </xsd:element>
    <xsd:element name="MediaServiceObjectDetectorVersions" ma:index="1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ystemTags" ma:index="18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2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df483cb-5937-4af3-915e-55fd2d7d3a90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3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42d1e402-c42d-419a-bd83-d8d365e28f11" xsi:nil="true"/>
  </documentManagement>
</p:properties>
</file>

<file path=customXml/itemProps1.xml><?xml version="1.0" encoding="utf-8"?>
<ds:datastoreItem xmlns:ds="http://schemas.openxmlformats.org/officeDocument/2006/customXml" ds:itemID="{0CE709C3-D724-497A-8562-74ED40B1975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0542FE1-756C-4430-A508-38E25B6694E8}">
  <ds:schemaRefs>
    <ds:schemaRef ds:uri="42d1e402-c42d-419a-bd83-d8d365e28f11"/>
    <ds:schemaRef ds:uri="fdf483cb-5937-4af3-915e-55fd2d7d3a90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E03B7924-F77D-40D4-89C8-1794D5305E90}">
  <ds:schemaRefs>
    <ds:schemaRef ds:uri="http://schemas.microsoft.com/office/2006/metadata/properties"/>
    <ds:schemaRef ds:uri="http://purl.org/dc/elements/1.1/"/>
    <ds:schemaRef ds:uri="42d1e402-c42d-419a-bd83-d8d365e28f11"/>
    <ds:schemaRef ds:uri="http://purl.org/dc/dcmitype/"/>
    <ds:schemaRef ds:uri="http://purl.org/dc/terms/"/>
    <ds:schemaRef ds:uri="http://schemas.microsoft.com/office/2006/documentManagement/types"/>
    <ds:schemaRef ds:uri="fdf483cb-5937-4af3-915e-55fd2d7d3a90"/>
    <ds:schemaRef ds:uri="http://www.w3.org/XML/1998/namespace"/>
    <ds:schemaRef ds:uri="http://schemas.microsoft.com/office/infopath/2007/PartnerControls"/>
    <ds:schemaRef ds:uri="http://schemas.openxmlformats.org/package/2006/metadata/core-properties"/>
  </ds:schemaRefs>
</ds:datastoreItem>
</file>

<file path=docMetadata/LabelInfo.xml><?xml version="1.0" encoding="utf-8"?>
<clbl:labelList xmlns:clbl="http://schemas.microsoft.com/office/2020/mipLabelMetadata">
  <clbl:label id="{44e3cf94-19c9-4e32-96c3-14f5bf01391a}" enabled="0" method="" siteId="{44e3cf94-19c9-4e32-96c3-14f5bf01391a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4473</TotalTime>
  <Words>1684</Words>
  <Application>Microsoft Office PowerPoint</Application>
  <PresentationFormat>On-screen Show (16:9)</PresentationFormat>
  <Paragraphs>243</Paragraphs>
  <Slides>30</Slides>
  <Notes>10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8" baseType="lpstr">
      <vt:lpstr>Calibri</vt:lpstr>
      <vt:lpstr>Daytona</vt:lpstr>
      <vt:lpstr>Roboto Slab</vt:lpstr>
      <vt:lpstr>Lato</vt:lpstr>
      <vt:lpstr>Epilogue</vt:lpstr>
      <vt:lpstr>Nunito Light</vt:lpstr>
      <vt:lpstr>Arial</vt:lpstr>
      <vt:lpstr>Multimedia Software Pitch Deck by Slidesgo</vt:lpstr>
      <vt:lpstr>AI-Powered Student Grading &amp; Teacher Guidance Automation System</vt:lpstr>
      <vt:lpstr>PowerPoint Presentation</vt:lpstr>
      <vt:lpstr>Introduction</vt:lpstr>
      <vt:lpstr>Research Problems</vt:lpstr>
      <vt:lpstr>PowerPoint Presentation</vt:lpstr>
      <vt:lpstr>Overall System Architecture Diagram</vt:lpstr>
      <vt:lpstr>PP2 Comments &amp; Action Taken</vt:lpstr>
      <vt:lpstr>PP2 Comments &amp; Action Taken</vt:lpstr>
      <vt:lpstr>Commercialization</vt:lpstr>
      <vt:lpstr>Commercialization</vt:lpstr>
      <vt:lpstr>PATHIRAJA P.U.M</vt:lpstr>
      <vt:lpstr>Overall  OCR and Grading Flow</vt:lpstr>
      <vt:lpstr>Functional &amp; Non-Functional  Requirements</vt:lpstr>
      <vt:lpstr>System Diagram</vt:lpstr>
      <vt:lpstr>IT22103154  M Wanniarachchi W.A.P</vt:lpstr>
      <vt:lpstr>Overall Reteaching Guide Flow</vt:lpstr>
      <vt:lpstr>PowerPoint Presentation</vt:lpstr>
      <vt:lpstr>Functional &amp; Non-Functional  Requirements</vt:lpstr>
      <vt:lpstr>IT22120052  Hettiarachchi R.H</vt:lpstr>
      <vt:lpstr>Component Overview</vt:lpstr>
      <vt:lpstr>System Process &amp; Current Progress</vt:lpstr>
      <vt:lpstr>Functional &amp; Non-Functional  Requirements</vt:lpstr>
      <vt:lpstr>PowerPoint Presentation</vt:lpstr>
      <vt:lpstr>Jayasooriya L.T</vt:lpstr>
      <vt:lpstr>Overall  Learning Plan Flow</vt:lpstr>
      <vt:lpstr>Functional &amp; Non-Functional  Requirements</vt:lpstr>
      <vt:lpstr>System Diagram</vt:lpstr>
      <vt:lpstr>PowerPoint Presentation</vt:lpstr>
      <vt:lpstr>PowerPoint Presentation</vt:lpstr>
      <vt:lpstr>Thanks!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Ushan</dc:creator>
  <cp:lastModifiedBy>PATHIRAJA P U M it22243362</cp:lastModifiedBy>
  <cp:revision>4</cp:revision>
  <dcterms:modified xsi:type="dcterms:W3CDTF">2026-05-03T15:33:45Z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0x01010018476C4981FE2047819081DBF807662E</vt:lpwstr>
  </property>
</Properties>
</file>